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304" r:id="rId3"/>
    <p:sldId id="284" r:id="rId4"/>
    <p:sldId id="259" r:id="rId5"/>
    <p:sldId id="268" r:id="rId6"/>
    <p:sldId id="256" r:id="rId7"/>
    <p:sldId id="257" r:id="rId8"/>
    <p:sldId id="270" r:id="rId9"/>
    <p:sldId id="258" r:id="rId10"/>
    <p:sldId id="285" r:id="rId11"/>
    <p:sldId id="260" r:id="rId12"/>
    <p:sldId id="286" r:id="rId13"/>
    <p:sldId id="299" r:id="rId14"/>
    <p:sldId id="300" r:id="rId15"/>
    <p:sldId id="261" r:id="rId16"/>
    <p:sldId id="262" r:id="rId17"/>
    <p:sldId id="294" r:id="rId18"/>
    <p:sldId id="263" r:id="rId19"/>
    <p:sldId id="273" r:id="rId20"/>
    <p:sldId id="288" r:id="rId21"/>
    <p:sldId id="287" r:id="rId22"/>
    <p:sldId id="301" r:id="rId23"/>
    <p:sldId id="306" r:id="rId24"/>
    <p:sldId id="305" r:id="rId25"/>
    <p:sldId id="302" r:id="rId26"/>
    <p:sldId id="264" r:id="rId27"/>
    <p:sldId id="295" r:id="rId28"/>
    <p:sldId id="265" r:id="rId29"/>
    <p:sldId id="297" r:id="rId30"/>
    <p:sldId id="266" r:id="rId31"/>
    <p:sldId id="272" r:id="rId32"/>
    <p:sldId id="271" r:id="rId33"/>
    <p:sldId id="298" r:id="rId34"/>
    <p:sldId id="274" r:id="rId35"/>
    <p:sldId id="290" r:id="rId36"/>
    <p:sldId id="303" r:id="rId37"/>
    <p:sldId id="307" r:id="rId38"/>
    <p:sldId id="291" r:id="rId39"/>
    <p:sldId id="275" r:id="rId40"/>
    <p:sldId id="276" r:id="rId41"/>
    <p:sldId id="277" r:id="rId42"/>
    <p:sldId id="278" r:id="rId43"/>
    <p:sldId id="279" r:id="rId44"/>
    <p:sldId id="280" r:id="rId45"/>
    <p:sldId id="281" r:id="rId46"/>
    <p:sldId id="282" r:id="rId47"/>
    <p:sldId id="283" r:id="rId48"/>
    <p:sldId id="29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A9350-2118-4682-A13B-1AE877EFAC2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8D28D4-88E2-4129-BA8A-E1B59D9CF9C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What’s going on in your world?</a:t>
          </a:r>
        </a:p>
      </dgm:t>
    </dgm:pt>
    <dgm:pt modelId="{7933D0F8-2291-4FB6-9F3A-2809B91E5D27}" type="parTrans" cxnId="{53F6D86E-BB55-46C4-9733-BFB5F702A04D}">
      <dgm:prSet/>
      <dgm:spPr/>
      <dgm:t>
        <a:bodyPr/>
        <a:lstStyle/>
        <a:p>
          <a:endParaRPr lang="en-US"/>
        </a:p>
      </dgm:t>
    </dgm:pt>
    <dgm:pt modelId="{B476622D-00A6-41F5-8068-E810D453A94D}" type="sibTrans" cxnId="{53F6D86E-BB55-46C4-9733-BFB5F702A04D}">
      <dgm:prSet/>
      <dgm:spPr/>
      <dgm:t>
        <a:bodyPr/>
        <a:lstStyle/>
        <a:p>
          <a:endParaRPr lang="en-US"/>
        </a:p>
      </dgm:t>
    </dgm:pt>
    <dgm:pt modelId="{47D977C3-D194-4533-84A5-7A72F7B11A6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What matters more to you than writing. (HINT: something should.)</a:t>
          </a:r>
        </a:p>
      </dgm:t>
    </dgm:pt>
    <dgm:pt modelId="{AF5D8041-117F-4E27-965D-E0A88E062A17}" type="parTrans" cxnId="{44F47044-BB83-47E3-919B-C97440A556D1}">
      <dgm:prSet/>
      <dgm:spPr/>
      <dgm:t>
        <a:bodyPr/>
        <a:lstStyle/>
        <a:p>
          <a:endParaRPr lang="en-US"/>
        </a:p>
      </dgm:t>
    </dgm:pt>
    <dgm:pt modelId="{8CF5E1A5-85B5-41CB-8CA7-0C13203CD721}" type="sibTrans" cxnId="{44F47044-BB83-47E3-919B-C97440A556D1}">
      <dgm:prSet/>
      <dgm:spPr/>
      <dgm:t>
        <a:bodyPr/>
        <a:lstStyle/>
        <a:p>
          <a:endParaRPr lang="en-US"/>
        </a:p>
      </dgm:t>
    </dgm:pt>
    <dgm:pt modelId="{69AB98A2-9A8B-4BC4-BF2E-E5C4847BA9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And are you still a writer if you </a:t>
          </a:r>
          <a:r>
            <a:rPr lang="en-US" b="1" dirty="0">
              <a:solidFill>
                <a:srgbClr val="FF00FF"/>
              </a:solidFill>
            </a:rPr>
            <a:t>procrastinate</a:t>
          </a:r>
          <a:r>
            <a:rPr lang="en-US" dirty="0"/>
            <a:t>?</a:t>
          </a:r>
        </a:p>
      </dgm:t>
    </dgm:pt>
    <dgm:pt modelId="{E24F8CF1-0ED0-4BFA-A3BD-F65F33731DD2}" type="parTrans" cxnId="{E9C776DE-D31A-46C1-80F3-74C301C11BD2}">
      <dgm:prSet/>
      <dgm:spPr/>
      <dgm:t>
        <a:bodyPr/>
        <a:lstStyle/>
        <a:p>
          <a:endParaRPr lang="en-US"/>
        </a:p>
      </dgm:t>
    </dgm:pt>
    <dgm:pt modelId="{19A9A366-2EB9-4F83-BBFD-6DC7EA21A928}" type="sibTrans" cxnId="{E9C776DE-D31A-46C1-80F3-74C301C11BD2}">
      <dgm:prSet/>
      <dgm:spPr/>
      <dgm:t>
        <a:bodyPr/>
        <a:lstStyle/>
        <a:p>
          <a:endParaRPr lang="en-US"/>
        </a:p>
      </dgm:t>
    </dgm:pt>
    <dgm:pt modelId="{163DEC2F-2C4B-4704-895F-2D68C388D9DF}" type="pres">
      <dgm:prSet presAssocID="{987A9350-2118-4682-A13B-1AE877EFAC21}" presName="root" presStyleCnt="0">
        <dgm:presLayoutVars>
          <dgm:dir/>
          <dgm:resizeHandles val="exact"/>
        </dgm:presLayoutVars>
      </dgm:prSet>
      <dgm:spPr/>
    </dgm:pt>
    <dgm:pt modelId="{249A76EB-632D-4E50-9F5F-3041D905D812}" type="pres">
      <dgm:prSet presAssocID="{278D28D4-88E2-4129-BA8A-E1B59D9CF9C5}" presName="compNode" presStyleCnt="0"/>
      <dgm:spPr/>
    </dgm:pt>
    <dgm:pt modelId="{A6D1586B-67ED-4FBE-A21D-C8770332C97E}" type="pres">
      <dgm:prSet presAssocID="{278D28D4-88E2-4129-BA8A-E1B59D9CF9C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687FEED5-4D9F-482C-8B5D-60B063D2044B}" type="pres">
      <dgm:prSet presAssocID="{278D28D4-88E2-4129-BA8A-E1B59D9CF9C5}" presName="spaceRect" presStyleCnt="0"/>
      <dgm:spPr/>
    </dgm:pt>
    <dgm:pt modelId="{40C020B1-BA56-4E04-A236-83B381B54505}" type="pres">
      <dgm:prSet presAssocID="{278D28D4-88E2-4129-BA8A-E1B59D9CF9C5}" presName="textRect" presStyleLbl="revTx" presStyleIdx="0" presStyleCnt="3">
        <dgm:presLayoutVars>
          <dgm:chMax val="1"/>
          <dgm:chPref val="1"/>
        </dgm:presLayoutVars>
      </dgm:prSet>
      <dgm:spPr/>
    </dgm:pt>
    <dgm:pt modelId="{B47993B4-4367-40F1-AC99-76496075684B}" type="pres">
      <dgm:prSet presAssocID="{B476622D-00A6-41F5-8068-E810D453A94D}" presName="sibTrans" presStyleCnt="0"/>
      <dgm:spPr/>
    </dgm:pt>
    <dgm:pt modelId="{2C164F0A-4E3C-461F-86C6-AC509CD20F1D}" type="pres">
      <dgm:prSet presAssocID="{47D977C3-D194-4533-84A5-7A72F7B11A6A}" presName="compNode" presStyleCnt="0"/>
      <dgm:spPr/>
    </dgm:pt>
    <dgm:pt modelId="{03F7FCF4-D7DB-4B0C-92C2-ADDE1AD0BC8D}" type="pres">
      <dgm:prSet presAssocID="{47D977C3-D194-4533-84A5-7A72F7B11A6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D4378AC-9D63-44D1-89E0-C337F8DFCBD6}" type="pres">
      <dgm:prSet presAssocID="{47D977C3-D194-4533-84A5-7A72F7B11A6A}" presName="spaceRect" presStyleCnt="0"/>
      <dgm:spPr/>
    </dgm:pt>
    <dgm:pt modelId="{1CFBC066-29B4-470A-8D9C-01210EC9387B}" type="pres">
      <dgm:prSet presAssocID="{47D977C3-D194-4533-84A5-7A72F7B11A6A}" presName="textRect" presStyleLbl="revTx" presStyleIdx="1" presStyleCnt="3">
        <dgm:presLayoutVars>
          <dgm:chMax val="1"/>
          <dgm:chPref val="1"/>
        </dgm:presLayoutVars>
      </dgm:prSet>
      <dgm:spPr/>
    </dgm:pt>
    <dgm:pt modelId="{CB470955-D670-4D29-92E5-ADCE3BF341FF}" type="pres">
      <dgm:prSet presAssocID="{8CF5E1A5-85B5-41CB-8CA7-0C13203CD721}" presName="sibTrans" presStyleCnt="0"/>
      <dgm:spPr/>
    </dgm:pt>
    <dgm:pt modelId="{0111897F-17F7-4DA0-9042-9B10351DB839}" type="pres">
      <dgm:prSet presAssocID="{69AB98A2-9A8B-4BC4-BF2E-E5C4847BA9C7}" presName="compNode" presStyleCnt="0"/>
      <dgm:spPr/>
    </dgm:pt>
    <dgm:pt modelId="{96192D15-E8CA-4D81-A863-22A389537C38}" type="pres">
      <dgm:prSet presAssocID="{69AB98A2-9A8B-4BC4-BF2E-E5C4847BA9C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ypewriter"/>
        </a:ext>
      </dgm:extLst>
    </dgm:pt>
    <dgm:pt modelId="{66385A33-AE9D-44D5-AD89-2CD8D0B167CB}" type="pres">
      <dgm:prSet presAssocID="{69AB98A2-9A8B-4BC4-BF2E-E5C4847BA9C7}" presName="spaceRect" presStyleCnt="0"/>
      <dgm:spPr/>
    </dgm:pt>
    <dgm:pt modelId="{C49DDD8E-A419-4233-8410-0A01C7E68A0F}" type="pres">
      <dgm:prSet presAssocID="{69AB98A2-9A8B-4BC4-BF2E-E5C4847BA9C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152C638-8FEE-4B8A-BC48-D278E81C647F}" type="presOf" srcId="{69AB98A2-9A8B-4BC4-BF2E-E5C4847BA9C7}" destId="{C49DDD8E-A419-4233-8410-0A01C7E68A0F}" srcOrd="0" destOrd="0" presId="urn:microsoft.com/office/officeart/2018/2/layout/IconLabelList"/>
    <dgm:cxn modelId="{44F47044-BB83-47E3-919B-C97440A556D1}" srcId="{987A9350-2118-4682-A13B-1AE877EFAC21}" destId="{47D977C3-D194-4533-84A5-7A72F7B11A6A}" srcOrd="1" destOrd="0" parTransId="{AF5D8041-117F-4E27-965D-E0A88E062A17}" sibTransId="{8CF5E1A5-85B5-41CB-8CA7-0C13203CD721}"/>
    <dgm:cxn modelId="{53F6D86E-BB55-46C4-9733-BFB5F702A04D}" srcId="{987A9350-2118-4682-A13B-1AE877EFAC21}" destId="{278D28D4-88E2-4129-BA8A-E1B59D9CF9C5}" srcOrd="0" destOrd="0" parTransId="{7933D0F8-2291-4FB6-9F3A-2809B91E5D27}" sibTransId="{B476622D-00A6-41F5-8068-E810D453A94D}"/>
    <dgm:cxn modelId="{9AFF38A8-A779-4D54-A309-EA6D31A2617F}" type="presOf" srcId="{47D977C3-D194-4533-84A5-7A72F7B11A6A}" destId="{1CFBC066-29B4-470A-8D9C-01210EC9387B}" srcOrd="0" destOrd="0" presId="urn:microsoft.com/office/officeart/2018/2/layout/IconLabelList"/>
    <dgm:cxn modelId="{8749EED2-1FA9-4CCA-A87C-CE966E7DD8BF}" type="presOf" srcId="{987A9350-2118-4682-A13B-1AE877EFAC21}" destId="{163DEC2F-2C4B-4704-895F-2D68C388D9DF}" srcOrd="0" destOrd="0" presId="urn:microsoft.com/office/officeart/2018/2/layout/IconLabelList"/>
    <dgm:cxn modelId="{CB7A5DDD-F873-4050-8C72-A01B407BE13D}" type="presOf" srcId="{278D28D4-88E2-4129-BA8A-E1B59D9CF9C5}" destId="{40C020B1-BA56-4E04-A236-83B381B54505}" srcOrd="0" destOrd="0" presId="urn:microsoft.com/office/officeart/2018/2/layout/IconLabelList"/>
    <dgm:cxn modelId="{E9C776DE-D31A-46C1-80F3-74C301C11BD2}" srcId="{987A9350-2118-4682-A13B-1AE877EFAC21}" destId="{69AB98A2-9A8B-4BC4-BF2E-E5C4847BA9C7}" srcOrd="2" destOrd="0" parTransId="{E24F8CF1-0ED0-4BFA-A3BD-F65F33731DD2}" sibTransId="{19A9A366-2EB9-4F83-BBFD-6DC7EA21A928}"/>
    <dgm:cxn modelId="{9CE59B84-C48A-4888-9686-83CDBECE83EC}" type="presParOf" srcId="{163DEC2F-2C4B-4704-895F-2D68C388D9DF}" destId="{249A76EB-632D-4E50-9F5F-3041D905D812}" srcOrd="0" destOrd="0" presId="urn:microsoft.com/office/officeart/2018/2/layout/IconLabelList"/>
    <dgm:cxn modelId="{C690D16D-A63D-4B07-B995-CE8A1591C1A7}" type="presParOf" srcId="{249A76EB-632D-4E50-9F5F-3041D905D812}" destId="{A6D1586B-67ED-4FBE-A21D-C8770332C97E}" srcOrd="0" destOrd="0" presId="urn:microsoft.com/office/officeart/2018/2/layout/IconLabelList"/>
    <dgm:cxn modelId="{A18823FD-DB8B-446D-8984-BDA8376E1ADF}" type="presParOf" srcId="{249A76EB-632D-4E50-9F5F-3041D905D812}" destId="{687FEED5-4D9F-482C-8B5D-60B063D2044B}" srcOrd="1" destOrd="0" presId="urn:microsoft.com/office/officeart/2018/2/layout/IconLabelList"/>
    <dgm:cxn modelId="{29494D24-B6BE-453D-AE9D-F81E593BF2D6}" type="presParOf" srcId="{249A76EB-632D-4E50-9F5F-3041D905D812}" destId="{40C020B1-BA56-4E04-A236-83B381B54505}" srcOrd="2" destOrd="0" presId="urn:microsoft.com/office/officeart/2018/2/layout/IconLabelList"/>
    <dgm:cxn modelId="{26B7E9D3-A3D2-416F-B28F-431B72838B57}" type="presParOf" srcId="{163DEC2F-2C4B-4704-895F-2D68C388D9DF}" destId="{B47993B4-4367-40F1-AC99-76496075684B}" srcOrd="1" destOrd="0" presId="urn:microsoft.com/office/officeart/2018/2/layout/IconLabelList"/>
    <dgm:cxn modelId="{4021D3C0-1058-43C6-A81C-125C02854CB4}" type="presParOf" srcId="{163DEC2F-2C4B-4704-895F-2D68C388D9DF}" destId="{2C164F0A-4E3C-461F-86C6-AC509CD20F1D}" srcOrd="2" destOrd="0" presId="urn:microsoft.com/office/officeart/2018/2/layout/IconLabelList"/>
    <dgm:cxn modelId="{F82441B0-A1C5-466B-810B-CFA05486B85F}" type="presParOf" srcId="{2C164F0A-4E3C-461F-86C6-AC509CD20F1D}" destId="{03F7FCF4-D7DB-4B0C-92C2-ADDE1AD0BC8D}" srcOrd="0" destOrd="0" presId="urn:microsoft.com/office/officeart/2018/2/layout/IconLabelList"/>
    <dgm:cxn modelId="{B889EE8D-30F0-405C-8CAB-420E1E0D9FE6}" type="presParOf" srcId="{2C164F0A-4E3C-461F-86C6-AC509CD20F1D}" destId="{1D4378AC-9D63-44D1-89E0-C337F8DFCBD6}" srcOrd="1" destOrd="0" presId="urn:microsoft.com/office/officeart/2018/2/layout/IconLabelList"/>
    <dgm:cxn modelId="{D1ACA30F-1088-4B99-B32F-A347009BF7C8}" type="presParOf" srcId="{2C164F0A-4E3C-461F-86C6-AC509CD20F1D}" destId="{1CFBC066-29B4-470A-8D9C-01210EC9387B}" srcOrd="2" destOrd="0" presId="urn:microsoft.com/office/officeart/2018/2/layout/IconLabelList"/>
    <dgm:cxn modelId="{5AAAF333-0CC9-4D14-AAD7-813DA893AF90}" type="presParOf" srcId="{163DEC2F-2C4B-4704-895F-2D68C388D9DF}" destId="{CB470955-D670-4D29-92E5-ADCE3BF341FF}" srcOrd="3" destOrd="0" presId="urn:microsoft.com/office/officeart/2018/2/layout/IconLabelList"/>
    <dgm:cxn modelId="{5C4DDB83-501F-47AF-9C46-2C6D5E97ABC2}" type="presParOf" srcId="{163DEC2F-2C4B-4704-895F-2D68C388D9DF}" destId="{0111897F-17F7-4DA0-9042-9B10351DB839}" srcOrd="4" destOrd="0" presId="urn:microsoft.com/office/officeart/2018/2/layout/IconLabelList"/>
    <dgm:cxn modelId="{5737CF68-8B23-4E30-8CFF-DAEC82E81ACC}" type="presParOf" srcId="{0111897F-17F7-4DA0-9042-9B10351DB839}" destId="{96192D15-E8CA-4D81-A863-22A389537C38}" srcOrd="0" destOrd="0" presId="urn:microsoft.com/office/officeart/2018/2/layout/IconLabelList"/>
    <dgm:cxn modelId="{22F34019-4DDD-4835-AEDC-82D325376299}" type="presParOf" srcId="{0111897F-17F7-4DA0-9042-9B10351DB839}" destId="{66385A33-AE9D-44D5-AD89-2CD8D0B167CB}" srcOrd="1" destOrd="0" presId="urn:microsoft.com/office/officeart/2018/2/layout/IconLabelList"/>
    <dgm:cxn modelId="{E92076DD-2293-4AB9-903D-7F2035FF2509}" type="presParOf" srcId="{0111897F-17F7-4DA0-9042-9B10351DB839}" destId="{C49DDD8E-A419-4233-8410-0A01C7E68A0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875656-89A7-41D1-A76D-BA916DB3B99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D77EFC5-DD35-431C-A122-ADD92E1BB1F4}">
      <dgm:prSet custT="1"/>
      <dgm:spPr/>
      <dgm:t>
        <a:bodyPr/>
        <a:lstStyle/>
        <a:p>
          <a:r>
            <a:rPr lang="en-US" sz="1800" dirty="0"/>
            <a:t>Our name is the Writers’ Mill and we are writers.</a:t>
          </a:r>
        </a:p>
      </dgm:t>
    </dgm:pt>
    <dgm:pt modelId="{88DF28E5-FB95-401C-B542-7E45FF8752EA}" type="parTrans" cxnId="{7F27F859-3D99-42FE-A4AB-9A3671C7C905}">
      <dgm:prSet/>
      <dgm:spPr/>
      <dgm:t>
        <a:bodyPr/>
        <a:lstStyle/>
        <a:p>
          <a:endParaRPr lang="en-US"/>
        </a:p>
      </dgm:t>
    </dgm:pt>
    <dgm:pt modelId="{73F7BC27-BB06-4956-9E31-A45BD1974AEC}" type="sibTrans" cxnId="{7F27F859-3D99-42FE-A4AB-9A3671C7C905}">
      <dgm:prSet/>
      <dgm:spPr/>
      <dgm:t>
        <a:bodyPr/>
        <a:lstStyle/>
        <a:p>
          <a:endParaRPr lang="en-US"/>
        </a:p>
      </dgm:t>
    </dgm:pt>
    <dgm:pt modelId="{B7CE8F56-6D3D-4719-AF50-8A69BB091629}">
      <dgm:prSet custT="1"/>
      <dgm:spPr/>
      <dgm:t>
        <a:bodyPr/>
        <a:lstStyle/>
        <a:p>
          <a:r>
            <a:rPr lang="en-US" sz="1800" dirty="0"/>
            <a:t>One of the reasons we write is we enjoy it.</a:t>
          </a:r>
        </a:p>
      </dgm:t>
    </dgm:pt>
    <dgm:pt modelId="{20D9443D-B4F7-4D1E-80E6-D7418409BA15}" type="parTrans" cxnId="{C986556E-18EC-4D31-BB24-6FEFCFAC1A51}">
      <dgm:prSet/>
      <dgm:spPr/>
      <dgm:t>
        <a:bodyPr/>
        <a:lstStyle/>
        <a:p>
          <a:endParaRPr lang="en-US"/>
        </a:p>
      </dgm:t>
    </dgm:pt>
    <dgm:pt modelId="{13B4D5E6-55A9-4C68-AAD8-DB340EC00BE4}" type="sibTrans" cxnId="{C986556E-18EC-4D31-BB24-6FEFCFAC1A51}">
      <dgm:prSet/>
      <dgm:spPr/>
      <dgm:t>
        <a:bodyPr/>
        <a:lstStyle/>
        <a:p>
          <a:endParaRPr lang="en-US"/>
        </a:p>
      </dgm:t>
    </dgm:pt>
    <dgm:pt modelId="{E4DE1FEC-CFF4-4145-9003-A980D3DF21CD}">
      <dgm:prSet custT="1"/>
      <dgm:spPr/>
      <dgm:t>
        <a:bodyPr/>
        <a:lstStyle/>
        <a:p>
          <a:r>
            <a:rPr lang="en-US" sz="1800" dirty="0"/>
            <a:t>One of the things we plan to write this year is our 2022 anthology.</a:t>
          </a:r>
        </a:p>
      </dgm:t>
    </dgm:pt>
    <dgm:pt modelId="{81A75C72-84BA-42DA-9AED-DE3B7114DDDA}" type="parTrans" cxnId="{4524E2CB-39FD-4E2C-8722-C4E4B587C7E4}">
      <dgm:prSet/>
      <dgm:spPr/>
      <dgm:t>
        <a:bodyPr/>
        <a:lstStyle/>
        <a:p>
          <a:endParaRPr lang="en-US"/>
        </a:p>
      </dgm:t>
    </dgm:pt>
    <dgm:pt modelId="{D8EF7A88-8128-425A-ACF5-E9DE190020C9}" type="sibTrans" cxnId="{4524E2CB-39FD-4E2C-8722-C4E4B587C7E4}">
      <dgm:prSet/>
      <dgm:spPr/>
      <dgm:t>
        <a:bodyPr/>
        <a:lstStyle/>
        <a:p>
          <a:endParaRPr lang="en-US"/>
        </a:p>
      </dgm:t>
    </dgm:pt>
    <dgm:pt modelId="{3A9236E3-D0C4-4AB1-8CF7-F82352BB48CC}">
      <dgm:prSet custT="1"/>
      <dgm:spPr/>
      <dgm:t>
        <a:bodyPr/>
        <a:lstStyle/>
        <a:p>
          <a:r>
            <a:rPr lang="en-US" sz="1800" dirty="0"/>
            <a:t>One group of people we hope will read this is local readers.</a:t>
          </a:r>
        </a:p>
      </dgm:t>
    </dgm:pt>
    <dgm:pt modelId="{EDC6AE5B-7E25-49C3-ADF4-83E563876674}" type="parTrans" cxnId="{B5E45822-F68E-4269-8050-578E009534E8}">
      <dgm:prSet/>
      <dgm:spPr/>
      <dgm:t>
        <a:bodyPr/>
        <a:lstStyle/>
        <a:p>
          <a:endParaRPr lang="en-US"/>
        </a:p>
      </dgm:t>
    </dgm:pt>
    <dgm:pt modelId="{B294ECB9-084A-4EF1-BE23-CF3ACDFF8467}" type="sibTrans" cxnId="{B5E45822-F68E-4269-8050-578E009534E8}">
      <dgm:prSet/>
      <dgm:spPr/>
      <dgm:t>
        <a:bodyPr/>
        <a:lstStyle/>
        <a:p>
          <a:endParaRPr lang="en-US"/>
        </a:p>
      </dgm:t>
    </dgm:pt>
    <dgm:pt modelId="{218CBA42-BBEE-4803-846F-8B145DD2045D}">
      <dgm:prSet custT="1"/>
      <dgm:spPr/>
      <dgm:t>
        <a:bodyPr/>
        <a:lstStyle/>
        <a:p>
          <a:r>
            <a:rPr lang="en-US" sz="1800" dirty="0"/>
            <a:t>One of the places they might find it is at Cedar Mill library.</a:t>
          </a:r>
        </a:p>
      </dgm:t>
    </dgm:pt>
    <dgm:pt modelId="{CEBCFD10-B998-4E11-A486-4FA7033E346B}" type="parTrans" cxnId="{C882EBC8-CC31-4EFD-8FEE-6E38A9A8C91D}">
      <dgm:prSet/>
      <dgm:spPr/>
      <dgm:t>
        <a:bodyPr/>
        <a:lstStyle/>
        <a:p>
          <a:endParaRPr lang="en-US"/>
        </a:p>
      </dgm:t>
    </dgm:pt>
    <dgm:pt modelId="{B0DCBE62-FB5A-4C45-A061-04ACB5350792}" type="sibTrans" cxnId="{C882EBC8-CC31-4EFD-8FEE-6E38A9A8C91D}">
      <dgm:prSet/>
      <dgm:spPr/>
      <dgm:t>
        <a:bodyPr/>
        <a:lstStyle/>
        <a:p>
          <a:endParaRPr lang="en-US"/>
        </a:p>
      </dgm:t>
    </dgm:pt>
    <dgm:pt modelId="{BC74BCB8-0B0E-4BBC-989D-DA813D98E255}">
      <dgm:prSet custT="1"/>
      <dgm:spPr/>
      <dgm:t>
        <a:bodyPr/>
        <a:lstStyle/>
        <a:p>
          <a:r>
            <a:rPr lang="en-US" sz="1800" dirty="0"/>
            <a:t>One of the ways we will encourage them to read it is by asking the library to allow us to put up a poster.</a:t>
          </a:r>
        </a:p>
      </dgm:t>
    </dgm:pt>
    <dgm:pt modelId="{FD16938D-FD6A-475C-9725-530A50B3BDE4}" type="parTrans" cxnId="{709C5C2C-94E1-4287-A08D-0349EB094F7B}">
      <dgm:prSet/>
      <dgm:spPr/>
      <dgm:t>
        <a:bodyPr/>
        <a:lstStyle/>
        <a:p>
          <a:endParaRPr lang="en-US"/>
        </a:p>
      </dgm:t>
    </dgm:pt>
    <dgm:pt modelId="{A8B0ED22-7848-460B-BC35-26230A4626B3}" type="sibTrans" cxnId="{709C5C2C-94E1-4287-A08D-0349EB094F7B}">
      <dgm:prSet/>
      <dgm:spPr/>
      <dgm:t>
        <a:bodyPr/>
        <a:lstStyle/>
        <a:p>
          <a:endParaRPr lang="en-US"/>
        </a:p>
      </dgm:t>
    </dgm:pt>
    <dgm:pt modelId="{CFBAD891-CEE5-4B4A-9733-D09F3154EEA4}">
      <dgm:prSet custT="1"/>
      <dgm:spPr/>
      <dgm:t>
        <a:bodyPr/>
        <a:lstStyle/>
        <a:p>
          <a:r>
            <a:rPr lang="en-US" sz="1800" dirty="0"/>
            <a:t>One of the ways all of you can help us with this is by volunteering.</a:t>
          </a:r>
        </a:p>
      </dgm:t>
    </dgm:pt>
    <dgm:pt modelId="{5B2834C2-06A0-43E2-82B2-892A2F7A6C94}" type="parTrans" cxnId="{5391AFD8-5041-49B5-8A37-19CD0AF7EF2F}">
      <dgm:prSet/>
      <dgm:spPr/>
      <dgm:t>
        <a:bodyPr/>
        <a:lstStyle/>
        <a:p>
          <a:endParaRPr lang="en-US"/>
        </a:p>
      </dgm:t>
    </dgm:pt>
    <dgm:pt modelId="{D54428D6-7F79-4C01-873F-887F9CEF553D}" type="sibTrans" cxnId="{5391AFD8-5041-49B5-8A37-19CD0AF7EF2F}">
      <dgm:prSet/>
      <dgm:spPr/>
      <dgm:t>
        <a:bodyPr/>
        <a:lstStyle/>
        <a:p>
          <a:endParaRPr lang="en-US"/>
        </a:p>
      </dgm:t>
    </dgm:pt>
    <dgm:pt modelId="{AC85AD07-16A3-4E7C-A389-D37FE0247889}" type="pres">
      <dgm:prSet presAssocID="{01875656-89A7-41D1-A76D-BA916DB3B99B}" presName="root" presStyleCnt="0">
        <dgm:presLayoutVars>
          <dgm:dir/>
          <dgm:resizeHandles val="exact"/>
        </dgm:presLayoutVars>
      </dgm:prSet>
      <dgm:spPr/>
    </dgm:pt>
    <dgm:pt modelId="{A6ACFEEF-2146-4546-8864-FEE6FE2C3A48}" type="pres">
      <dgm:prSet presAssocID="{3D77EFC5-DD35-431C-A122-ADD92E1BB1F4}" presName="compNode" presStyleCnt="0"/>
      <dgm:spPr/>
    </dgm:pt>
    <dgm:pt modelId="{F3F673B9-9DBC-40C4-87B5-61FF8091261B}" type="pres">
      <dgm:prSet presAssocID="{3D77EFC5-DD35-431C-A122-ADD92E1BB1F4}" presName="iconRect" presStyleLbl="node1" presStyleIdx="0" presStyleCnt="7" custLinFactNeighborX="7343" custLinFactNeighborY="-861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ypewriter"/>
        </a:ext>
      </dgm:extLst>
    </dgm:pt>
    <dgm:pt modelId="{73BD1714-ED27-41D3-93C8-6BB282955628}" type="pres">
      <dgm:prSet presAssocID="{3D77EFC5-DD35-431C-A122-ADD92E1BB1F4}" presName="spaceRect" presStyleCnt="0"/>
      <dgm:spPr/>
    </dgm:pt>
    <dgm:pt modelId="{EC07FCCB-188F-4777-A1A4-C43ABDF7C5C0}" type="pres">
      <dgm:prSet presAssocID="{3D77EFC5-DD35-431C-A122-ADD92E1BB1F4}" presName="textRect" presStyleLbl="revTx" presStyleIdx="0" presStyleCnt="7">
        <dgm:presLayoutVars>
          <dgm:chMax val="1"/>
          <dgm:chPref val="1"/>
        </dgm:presLayoutVars>
      </dgm:prSet>
      <dgm:spPr/>
    </dgm:pt>
    <dgm:pt modelId="{9F5D5B2A-B3E0-4823-AF4A-9C980DFF2D6C}" type="pres">
      <dgm:prSet presAssocID="{73F7BC27-BB06-4956-9E31-A45BD1974AEC}" presName="sibTrans" presStyleCnt="0"/>
      <dgm:spPr/>
    </dgm:pt>
    <dgm:pt modelId="{0683C3D1-7C72-4BF8-921D-0601F2676006}" type="pres">
      <dgm:prSet presAssocID="{B7CE8F56-6D3D-4719-AF50-8A69BB091629}" presName="compNode" presStyleCnt="0"/>
      <dgm:spPr/>
    </dgm:pt>
    <dgm:pt modelId="{4D546CA8-75D9-4236-972A-76BEA88C1DE3}" type="pres">
      <dgm:prSet presAssocID="{B7CE8F56-6D3D-4719-AF50-8A69BB091629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0A742BE8-48C5-44DA-9E23-48863BEE0EE7}" type="pres">
      <dgm:prSet presAssocID="{B7CE8F56-6D3D-4719-AF50-8A69BB091629}" presName="spaceRect" presStyleCnt="0"/>
      <dgm:spPr/>
    </dgm:pt>
    <dgm:pt modelId="{4DD4C8D6-1FD1-4B19-B4B5-730BADD4C92D}" type="pres">
      <dgm:prSet presAssocID="{B7CE8F56-6D3D-4719-AF50-8A69BB091629}" presName="textRect" presStyleLbl="revTx" presStyleIdx="1" presStyleCnt="7">
        <dgm:presLayoutVars>
          <dgm:chMax val="1"/>
          <dgm:chPref val="1"/>
        </dgm:presLayoutVars>
      </dgm:prSet>
      <dgm:spPr/>
    </dgm:pt>
    <dgm:pt modelId="{25D9D980-F475-4B4F-A2F7-C57C94CAC601}" type="pres">
      <dgm:prSet presAssocID="{13B4D5E6-55A9-4C68-AAD8-DB340EC00BE4}" presName="sibTrans" presStyleCnt="0"/>
      <dgm:spPr/>
    </dgm:pt>
    <dgm:pt modelId="{AAB64446-6A1B-4201-83C2-CDFB996B5C93}" type="pres">
      <dgm:prSet presAssocID="{E4DE1FEC-CFF4-4145-9003-A980D3DF21CD}" presName="compNode" presStyleCnt="0"/>
      <dgm:spPr/>
    </dgm:pt>
    <dgm:pt modelId="{0AE90C46-6343-45E7-B61D-F145385C1345}" type="pres">
      <dgm:prSet presAssocID="{E4DE1FEC-CFF4-4145-9003-A980D3DF21CD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ackboard"/>
        </a:ext>
      </dgm:extLst>
    </dgm:pt>
    <dgm:pt modelId="{F0657CB7-C0CC-4A0B-A102-096CA31410C6}" type="pres">
      <dgm:prSet presAssocID="{E4DE1FEC-CFF4-4145-9003-A980D3DF21CD}" presName="spaceRect" presStyleCnt="0"/>
      <dgm:spPr/>
    </dgm:pt>
    <dgm:pt modelId="{103CA373-81E1-4E7F-B14A-71FE4795A5B0}" type="pres">
      <dgm:prSet presAssocID="{E4DE1FEC-CFF4-4145-9003-A980D3DF21CD}" presName="textRect" presStyleLbl="revTx" presStyleIdx="2" presStyleCnt="7">
        <dgm:presLayoutVars>
          <dgm:chMax val="1"/>
          <dgm:chPref val="1"/>
        </dgm:presLayoutVars>
      </dgm:prSet>
      <dgm:spPr/>
    </dgm:pt>
    <dgm:pt modelId="{50953A7C-AD7F-4266-BBCE-9BC31AA127AC}" type="pres">
      <dgm:prSet presAssocID="{D8EF7A88-8128-425A-ACF5-E9DE190020C9}" presName="sibTrans" presStyleCnt="0"/>
      <dgm:spPr/>
    </dgm:pt>
    <dgm:pt modelId="{0B30364E-48D2-401A-A818-CD286E04962A}" type="pres">
      <dgm:prSet presAssocID="{3A9236E3-D0C4-4AB1-8CF7-F82352BB48CC}" presName="compNode" presStyleCnt="0"/>
      <dgm:spPr/>
    </dgm:pt>
    <dgm:pt modelId="{CBC45023-AAFA-49AD-953C-89AA1411C7E8}" type="pres">
      <dgm:prSet presAssocID="{3A9236E3-D0C4-4AB1-8CF7-F82352BB48CC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8B899F05-08AC-4D46-8E62-8CCE227F66C5}" type="pres">
      <dgm:prSet presAssocID="{3A9236E3-D0C4-4AB1-8CF7-F82352BB48CC}" presName="spaceRect" presStyleCnt="0"/>
      <dgm:spPr/>
    </dgm:pt>
    <dgm:pt modelId="{6823253E-9510-402A-A29E-29E82E5A21DB}" type="pres">
      <dgm:prSet presAssocID="{3A9236E3-D0C4-4AB1-8CF7-F82352BB48CC}" presName="textRect" presStyleLbl="revTx" presStyleIdx="3" presStyleCnt="7">
        <dgm:presLayoutVars>
          <dgm:chMax val="1"/>
          <dgm:chPref val="1"/>
        </dgm:presLayoutVars>
      </dgm:prSet>
      <dgm:spPr/>
    </dgm:pt>
    <dgm:pt modelId="{278F9965-31EB-4242-92B3-3950B6DAFF6F}" type="pres">
      <dgm:prSet presAssocID="{B294ECB9-084A-4EF1-BE23-CF3ACDFF8467}" presName="sibTrans" presStyleCnt="0"/>
      <dgm:spPr/>
    </dgm:pt>
    <dgm:pt modelId="{1C29C23E-6E75-4056-8484-A263D095BED3}" type="pres">
      <dgm:prSet presAssocID="{218CBA42-BBEE-4803-846F-8B145DD2045D}" presName="compNode" presStyleCnt="0"/>
      <dgm:spPr/>
    </dgm:pt>
    <dgm:pt modelId="{E2D337B7-69FC-4F59-9FBE-21F7D51F6866}" type="pres">
      <dgm:prSet presAssocID="{218CBA42-BBEE-4803-846F-8B145DD2045D}" presName="iconRect" presStyleLbl="node1" presStyleIdx="4" presStyleCnt="7" custLinFactNeighborX="-20373" custLinFactNeighborY="31361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82CA5B38-5F48-473C-B622-B50A067F0259}" type="pres">
      <dgm:prSet presAssocID="{218CBA42-BBEE-4803-846F-8B145DD2045D}" presName="spaceRect" presStyleCnt="0"/>
      <dgm:spPr/>
    </dgm:pt>
    <dgm:pt modelId="{F8BB9960-0E50-486D-A843-5CF3735F980E}" type="pres">
      <dgm:prSet presAssocID="{218CBA42-BBEE-4803-846F-8B145DD2045D}" presName="textRect" presStyleLbl="revTx" presStyleIdx="4" presStyleCnt="7" custLinFactNeighborX="-52895" custLinFactNeighborY="-3503">
        <dgm:presLayoutVars>
          <dgm:chMax val="1"/>
          <dgm:chPref val="1"/>
        </dgm:presLayoutVars>
      </dgm:prSet>
      <dgm:spPr/>
    </dgm:pt>
    <dgm:pt modelId="{110AC429-F79C-4843-BFC3-2165350D93E7}" type="pres">
      <dgm:prSet presAssocID="{B0DCBE62-FB5A-4C45-A061-04ACB5350792}" presName="sibTrans" presStyleCnt="0"/>
      <dgm:spPr/>
    </dgm:pt>
    <dgm:pt modelId="{65C8BD77-6234-4AF5-B606-B47FFB236912}" type="pres">
      <dgm:prSet presAssocID="{BC74BCB8-0B0E-4BBC-989D-DA813D98E255}" presName="compNode" presStyleCnt="0"/>
      <dgm:spPr/>
    </dgm:pt>
    <dgm:pt modelId="{F0999F6A-E7B5-4264-A6AF-F315968B2AC7}" type="pres">
      <dgm:prSet presAssocID="{BC74BCB8-0B0E-4BBC-989D-DA813D98E255}" presName="iconRect" presStyleLbl="node1" presStyleIdx="5" presStyleCnt="7" custLinFactNeighborX="-94594" custLinFactNeighborY="37119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9EC7DD0-3E1D-480F-BE0B-010A2588441C}" type="pres">
      <dgm:prSet presAssocID="{BC74BCB8-0B0E-4BBC-989D-DA813D98E255}" presName="spaceRect" presStyleCnt="0"/>
      <dgm:spPr/>
    </dgm:pt>
    <dgm:pt modelId="{5AFAB79E-8093-4C2A-A816-AA8FCAE7A227}" type="pres">
      <dgm:prSet presAssocID="{BC74BCB8-0B0E-4BBC-989D-DA813D98E255}" presName="textRect" presStyleLbl="revTx" presStyleIdx="5" presStyleCnt="7" custScaleX="183117" custScaleY="117065" custLinFactNeighborX="-6995" custLinFactNeighborY="5763">
        <dgm:presLayoutVars>
          <dgm:chMax val="1"/>
          <dgm:chPref val="1"/>
        </dgm:presLayoutVars>
      </dgm:prSet>
      <dgm:spPr/>
    </dgm:pt>
    <dgm:pt modelId="{FF7D0ADC-B438-4AD3-8DFD-A69880E1BC54}" type="pres">
      <dgm:prSet presAssocID="{A8B0ED22-7848-460B-BC35-26230A4626B3}" presName="sibTrans" presStyleCnt="0"/>
      <dgm:spPr/>
    </dgm:pt>
    <dgm:pt modelId="{2D3AE40E-C387-483F-BDC2-460321959ADE}" type="pres">
      <dgm:prSet presAssocID="{CFBAD891-CEE5-4B4A-9733-D09F3154EEA4}" presName="compNode" presStyleCnt="0"/>
      <dgm:spPr/>
    </dgm:pt>
    <dgm:pt modelId="{AA97412B-5C51-42F1-86D8-2D7E3993EF3B}" type="pres">
      <dgm:prSet presAssocID="{CFBAD891-CEE5-4B4A-9733-D09F3154EEA4}" presName="iconRect" presStyleLbl="node1" presStyleIdx="6" presStyleCnt="7" custLinFactNeighborX="50104" custLinFactNeighborY="3272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E289757A-5AEE-4807-9BBC-CDEBD575D465}" type="pres">
      <dgm:prSet presAssocID="{CFBAD891-CEE5-4B4A-9733-D09F3154EEA4}" presName="spaceRect" presStyleCnt="0"/>
      <dgm:spPr/>
    </dgm:pt>
    <dgm:pt modelId="{9B0FBB3C-78DD-4DCC-8A11-217D7AB432BD}" type="pres">
      <dgm:prSet presAssocID="{CFBAD891-CEE5-4B4A-9733-D09F3154EEA4}" presName="textRect" presStyleLbl="revTx" presStyleIdx="6" presStyleCnt="7" custScaleX="133585" custScaleY="104051">
        <dgm:presLayoutVars>
          <dgm:chMax val="1"/>
          <dgm:chPref val="1"/>
        </dgm:presLayoutVars>
      </dgm:prSet>
      <dgm:spPr/>
    </dgm:pt>
  </dgm:ptLst>
  <dgm:cxnLst>
    <dgm:cxn modelId="{3881B616-5DAC-4F4B-99B7-4DE8541BFE2D}" type="presOf" srcId="{01875656-89A7-41D1-A76D-BA916DB3B99B}" destId="{AC85AD07-16A3-4E7C-A389-D37FE0247889}" srcOrd="0" destOrd="0" presId="urn:microsoft.com/office/officeart/2018/2/layout/IconLabelList"/>
    <dgm:cxn modelId="{2CF4CA17-2ED2-4358-9F43-2C9364CFA4ED}" type="presOf" srcId="{218CBA42-BBEE-4803-846F-8B145DD2045D}" destId="{F8BB9960-0E50-486D-A843-5CF3735F980E}" srcOrd="0" destOrd="0" presId="urn:microsoft.com/office/officeart/2018/2/layout/IconLabelList"/>
    <dgm:cxn modelId="{B5E45822-F68E-4269-8050-578E009534E8}" srcId="{01875656-89A7-41D1-A76D-BA916DB3B99B}" destId="{3A9236E3-D0C4-4AB1-8CF7-F82352BB48CC}" srcOrd="3" destOrd="0" parTransId="{EDC6AE5B-7E25-49C3-ADF4-83E563876674}" sibTransId="{B294ECB9-084A-4EF1-BE23-CF3ACDFF8467}"/>
    <dgm:cxn modelId="{709C5C2C-94E1-4287-A08D-0349EB094F7B}" srcId="{01875656-89A7-41D1-A76D-BA916DB3B99B}" destId="{BC74BCB8-0B0E-4BBC-989D-DA813D98E255}" srcOrd="5" destOrd="0" parTransId="{FD16938D-FD6A-475C-9725-530A50B3BDE4}" sibTransId="{A8B0ED22-7848-460B-BC35-26230A4626B3}"/>
    <dgm:cxn modelId="{DF64122F-668C-4C73-AD57-C193AE06E88C}" type="presOf" srcId="{3D77EFC5-DD35-431C-A122-ADD92E1BB1F4}" destId="{EC07FCCB-188F-4777-A1A4-C43ABDF7C5C0}" srcOrd="0" destOrd="0" presId="urn:microsoft.com/office/officeart/2018/2/layout/IconLabelList"/>
    <dgm:cxn modelId="{B7216561-D46B-4B8B-9AC6-6DAB056E9940}" type="presOf" srcId="{CFBAD891-CEE5-4B4A-9733-D09F3154EEA4}" destId="{9B0FBB3C-78DD-4DCC-8A11-217D7AB432BD}" srcOrd="0" destOrd="0" presId="urn:microsoft.com/office/officeart/2018/2/layout/IconLabelList"/>
    <dgm:cxn modelId="{2AF1774A-93C4-4D0F-A4F3-C5889DBA694A}" type="presOf" srcId="{BC74BCB8-0B0E-4BBC-989D-DA813D98E255}" destId="{5AFAB79E-8093-4C2A-A816-AA8FCAE7A227}" srcOrd="0" destOrd="0" presId="urn:microsoft.com/office/officeart/2018/2/layout/IconLabelList"/>
    <dgm:cxn modelId="{C986556E-18EC-4D31-BB24-6FEFCFAC1A51}" srcId="{01875656-89A7-41D1-A76D-BA916DB3B99B}" destId="{B7CE8F56-6D3D-4719-AF50-8A69BB091629}" srcOrd="1" destOrd="0" parTransId="{20D9443D-B4F7-4D1E-80E6-D7418409BA15}" sibTransId="{13B4D5E6-55A9-4C68-AAD8-DB340EC00BE4}"/>
    <dgm:cxn modelId="{186DB959-483A-4B8C-A035-BF4E450F5E24}" type="presOf" srcId="{E4DE1FEC-CFF4-4145-9003-A980D3DF21CD}" destId="{103CA373-81E1-4E7F-B14A-71FE4795A5B0}" srcOrd="0" destOrd="0" presId="urn:microsoft.com/office/officeart/2018/2/layout/IconLabelList"/>
    <dgm:cxn modelId="{7F27F859-3D99-42FE-A4AB-9A3671C7C905}" srcId="{01875656-89A7-41D1-A76D-BA916DB3B99B}" destId="{3D77EFC5-DD35-431C-A122-ADD92E1BB1F4}" srcOrd="0" destOrd="0" parTransId="{88DF28E5-FB95-401C-B542-7E45FF8752EA}" sibTransId="{73F7BC27-BB06-4956-9E31-A45BD1974AEC}"/>
    <dgm:cxn modelId="{41747EC6-1CBA-45E2-8EC9-DDA1DF95C923}" type="presOf" srcId="{B7CE8F56-6D3D-4719-AF50-8A69BB091629}" destId="{4DD4C8D6-1FD1-4B19-B4B5-730BADD4C92D}" srcOrd="0" destOrd="0" presId="urn:microsoft.com/office/officeart/2018/2/layout/IconLabelList"/>
    <dgm:cxn modelId="{C882EBC8-CC31-4EFD-8FEE-6E38A9A8C91D}" srcId="{01875656-89A7-41D1-A76D-BA916DB3B99B}" destId="{218CBA42-BBEE-4803-846F-8B145DD2045D}" srcOrd="4" destOrd="0" parTransId="{CEBCFD10-B998-4E11-A486-4FA7033E346B}" sibTransId="{B0DCBE62-FB5A-4C45-A061-04ACB5350792}"/>
    <dgm:cxn modelId="{4524E2CB-39FD-4E2C-8722-C4E4B587C7E4}" srcId="{01875656-89A7-41D1-A76D-BA916DB3B99B}" destId="{E4DE1FEC-CFF4-4145-9003-A980D3DF21CD}" srcOrd="2" destOrd="0" parTransId="{81A75C72-84BA-42DA-9AED-DE3B7114DDDA}" sibTransId="{D8EF7A88-8128-425A-ACF5-E9DE190020C9}"/>
    <dgm:cxn modelId="{5391AFD8-5041-49B5-8A37-19CD0AF7EF2F}" srcId="{01875656-89A7-41D1-A76D-BA916DB3B99B}" destId="{CFBAD891-CEE5-4B4A-9733-D09F3154EEA4}" srcOrd="6" destOrd="0" parTransId="{5B2834C2-06A0-43E2-82B2-892A2F7A6C94}" sibTransId="{D54428D6-7F79-4C01-873F-887F9CEF553D}"/>
    <dgm:cxn modelId="{6C36D4E2-FDF1-4257-90C9-B14C54A8E3E7}" type="presOf" srcId="{3A9236E3-D0C4-4AB1-8CF7-F82352BB48CC}" destId="{6823253E-9510-402A-A29E-29E82E5A21DB}" srcOrd="0" destOrd="0" presId="urn:microsoft.com/office/officeart/2018/2/layout/IconLabelList"/>
    <dgm:cxn modelId="{B33F7325-C82B-4AB2-9708-40F8734078AD}" type="presParOf" srcId="{AC85AD07-16A3-4E7C-A389-D37FE0247889}" destId="{A6ACFEEF-2146-4546-8864-FEE6FE2C3A48}" srcOrd="0" destOrd="0" presId="urn:microsoft.com/office/officeart/2018/2/layout/IconLabelList"/>
    <dgm:cxn modelId="{5818875D-FBA5-4D98-AF0C-F6BE977E41F1}" type="presParOf" srcId="{A6ACFEEF-2146-4546-8864-FEE6FE2C3A48}" destId="{F3F673B9-9DBC-40C4-87B5-61FF8091261B}" srcOrd="0" destOrd="0" presId="urn:microsoft.com/office/officeart/2018/2/layout/IconLabelList"/>
    <dgm:cxn modelId="{30300A0B-72A9-440B-99F4-79554BB58036}" type="presParOf" srcId="{A6ACFEEF-2146-4546-8864-FEE6FE2C3A48}" destId="{73BD1714-ED27-41D3-93C8-6BB282955628}" srcOrd="1" destOrd="0" presId="urn:microsoft.com/office/officeart/2018/2/layout/IconLabelList"/>
    <dgm:cxn modelId="{14935470-D19F-49F4-9687-0328765F66C6}" type="presParOf" srcId="{A6ACFEEF-2146-4546-8864-FEE6FE2C3A48}" destId="{EC07FCCB-188F-4777-A1A4-C43ABDF7C5C0}" srcOrd="2" destOrd="0" presId="urn:microsoft.com/office/officeart/2018/2/layout/IconLabelList"/>
    <dgm:cxn modelId="{472559C2-A97E-4483-86DF-4B6D3FF8E4D8}" type="presParOf" srcId="{AC85AD07-16A3-4E7C-A389-D37FE0247889}" destId="{9F5D5B2A-B3E0-4823-AF4A-9C980DFF2D6C}" srcOrd="1" destOrd="0" presId="urn:microsoft.com/office/officeart/2018/2/layout/IconLabelList"/>
    <dgm:cxn modelId="{DE0DFE91-7538-4F54-AB32-D0D8CFCC1714}" type="presParOf" srcId="{AC85AD07-16A3-4E7C-A389-D37FE0247889}" destId="{0683C3D1-7C72-4BF8-921D-0601F2676006}" srcOrd="2" destOrd="0" presId="urn:microsoft.com/office/officeart/2018/2/layout/IconLabelList"/>
    <dgm:cxn modelId="{A1AC361C-E89E-4DFD-93E0-10570C2B86A0}" type="presParOf" srcId="{0683C3D1-7C72-4BF8-921D-0601F2676006}" destId="{4D546CA8-75D9-4236-972A-76BEA88C1DE3}" srcOrd="0" destOrd="0" presId="urn:microsoft.com/office/officeart/2018/2/layout/IconLabelList"/>
    <dgm:cxn modelId="{180DA20F-F44C-4411-B9AB-3B0A7D601589}" type="presParOf" srcId="{0683C3D1-7C72-4BF8-921D-0601F2676006}" destId="{0A742BE8-48C5-44DA-9E23-48863BEE0EE7}" srcOrd="1" destOrd="0" presId="urn:microsoft.com/office/officeart/2018/2/layout/IconLabelList"/>
    <dgm:cxn modelId="{FE24F1FB-5798-4470-872C-87AD86228631}" type="presParOf" srcId="{0683C3D1-7C72-4BF8-921D-0601F2676006}" destId="{4DD4C8D6-1FD1-4B19-B4B5-730BADD4C92D}" srcOrd="2" destOrd="0" presId="urn:microsoft.com/office/officeart/2018/2/layout/IconLabelList"/>
    <dgm:cxn modelId="{392D88D4-F281-4898-9EC7-D1CCB585325B}" type="presParOf" srcId="{AC85AD07-16A3-4E7C-A389-D37FE0247889}" destId="{25D9D980-F475-4B4F-A2F7-C57C94CAC601}" srcOrd="3" destOrd="0" presId="urn:microsoft.com/office/officeart/2018/2/layout/IconLabelList"/>
    <dgm:cxn modelId="{61BF9ED3-0C0A-48C2-B336-CA63EC257BC2}" type="presParOf" srcId="{AC85AD07-16A3-4E7C-A389-D37FE0247889}" destId="{AAB64446-6A1B-4201-83C2-CDFB996B5C93}" srcOrd="4" destOrd="0" presId="urn:microsoft.com/office/officeart/2018/2/layout/IconLabelList"/>
    <dgm:cxn modelId="{D33A3131-B017-41FB-ADE8-F3263123254C}" type="presParOf" srcId="{AAB64446-6A1B-4201-83C2-CDFB996B5C93}" destId="{0AE90C46-6343-45E7-B61D-F145385C1345}" srcOrd="0" destOrd="0" presId="urn:microsoft.com/office/officeart/2018/2/layout/IconLabelList"/>
    <dgm:cxn modelId="{0748E3DA-4EE8-4E78-A395-A9FD7237DDDF}" type="presParOf" srcId="{AAB64446-6A1B-4201-83C2-CDFB996B5C93}" destId="{F0657CB7-C0CC-4A0B-A102-096CA31410C6}" srcOrd="1" destOrd="0" presId="urn:microsoft.com/office/officeart/2018/2/layout/IconLabelList"/>
    <dgm:cxn modelId="{73FC207D-E2F4-4E6E-AAB2-0ADB930A1B4B}" type="presParOf" srcId="{AAB64446-6A1B-4201-83C2-CDFB996B5C93}" destId="{103CA373-81E1-4E7F-B14A-71FE4795A5B0}" srcOrd="2" destOrd="0" presId="urn:microsoft.com/office/officeart/2018/2/layout/IconLabelList"/>
    <dgm:cxn modelId="{3875E03F-4EC0-47CD-B7CF-72EB2979D238}" type="presParOf" srcId="{AC85AD07-16A3-4E7C-A389-D37FE0247889}" destId="{50953A7C-AD7F-4266-BBCE-9BC31AA127AC}" srcOrd="5" destOrd="0" presId="urn:microsoft.com/office/officeart/2018/2/layout/IconLabelList"/>
    <dgm:cxn modelId="{FF1F8404-D0DA-4213-A17B-C7027221B986}" type="presParOf" srcId="{AC85AD07-16A3-4E7C-A389-D37FE0247889}" destId="{0B30364E-48D2-401A-A818-CD286E04962A}" srcOrd="6" destOrd="0" presId="urn:microsoft.com/office/officeart/2018/2/layout/IconLabelList"/>
    <dgm:cxn modelId="{B367CFED-F27C-40D3-A514-7F5B112F5C87}" type="presParOf" srcId="{0B30364E-48D2-401A-A818-CD286E04962A}" destId="{CBC45023-AAFA-49AD-953C-89AA1411C7E8}" srcOrd="0" destOrd="0" presId="urn:microsoft.com/office/officeart/2018/2/layout/IconLabelList"/>
    <dgm:cxn modelId="{75655CA7-158B-43A6-B0A6-670E642817D2}" type="presParOf" srcId="{0B30364E-48D2-401A-A818-CD286E04962A}" destId="{8B899F05-08AC-4D46-8E62-8CCE227F66C5}" srcOrd="1" destOrd="0" presId="urn:microsoft.com/office/officeart/2018/2/layout/IconLabelList"/>
    <dgm:cxn modelId="{3A41AC8E-0BF9-4159-ACB2-F557EF53B504}" type="presParOf" srcId="{0B30364E-48D2-401A-A818-CD286E04962A}" destId="{6823253E-9510-402A-A29E-29E82E5A21DB}" srcOrd="2" destOrd="0" presId="urn:microsoft.com/office/officeart/2018/2/layout/IconLabelList"/>
    <dgm:cxn modelId="{C7DA0EA7-3519-4DB5-B078-83492B0531F1}" type="presParOf" srcId="{AC85AD07-16A3-4E7C-A389-D37FE0247889}" destId="{278F9965-31EB-4242-92B3-3950B6DAFF6F}" srcOrd="7" destOrd="0" presId="urn:microsoft.com/office/officeart/2018/2/layout/IconLabelList"/>
    <dgm:cxn modelId="{8C895BF9-734B-41AC-92D8-46556FA9498D}" type="presParOf" srcId="{AC85AD07-16A3-4E7C-A389-D37FE0247889}" destId="{1C29C23E-6E75-4056-8484-A263D095BED3}" srcOrd="8" destOrd="0" presId="urn:microsoft.com/office/officeart/2018/2/layout/IconLabelList"/>
    <dgm:cxn modelId="{D0DE77E1-5A99-4FDF-B45D-10C9A9B9776D}" type="presParOf" srcId="{1C29C23E-6E75-4056-8484-A263D095BED3}" destId="{E2D337B7-69FC-4F59-9FBE-21F7D51F6866}" srcOrd="0" destOrd="0" presId="urn:microsoft.com/office/officeart/2018/2/layout/IconLabelList"/>
    <dgm:cxn modelId="{B20D3E78-1C5B-4217-BBF6-B0321D6020D5}" type="presParOf" srcId="{1C29C23E-6E75-4056-8484-A263D095BED3}" destId="{82CA5B38-5F48-473C-B622-B50A067F0259}" srcOrd="1" destOrd="0" presId="urn:microsoft.com/office/officeart/2018/2/layout/IconLabelList"/>
    <dgm:cxn modelId="{BA1F609B-E235-4FAE-B1C3-42D00D523D1D}" type="presParOf" srcId="{1C29C23E-6E75-4056-8484-A263D095BED3}" destId="{F8BB9960-0E50-486D-A843-5CF3735F980E}" srcOrd="2" destOrd="0" presId="urn:microsoft.com/office/officeart/2018/2/layout/IconLabelList"/>
    <dgm:cxn modelId="{3BBB1589-1712-4C75-8F09-9A06BE8DE86F}" type="presParOf" srcId="{AC85AD07-16A3-4E7C-A389-D37FE0247889}" destId="{110AC429-F79C-4843-BFC3-2165350D93E7}" srcOrd="9" destOrd="0" presId="urn:microsoft.com/office/officeart/2018/2/layout/IconLabelList"/>
    <dgm:cxn modelId="{153EBA08-2067-49E9-8090-D86E92D3254C}" type="presParOf" srcId="{AC85AD07-16A3-4E7C-A389-D37FE0247889}" destId="{65C8BD77-6234-4AF5-B606-B47FFB236912}" srcOrd="10" destOrd="0" presId="urn:microsoft.com/office/officeart/2018/2/layout/IconLabelList"/>
    <dgm:cxn modelId="{8ECB77F2-C865-4D51-B9DC-8A3C194DAB45}" type="presParOf" srcId="{65C8BD77-6234-4AF5-B606-B47FFB236912}" destId="{F0999F6A-E7B5-4264-A6AF-F315968B2AC7}" srcOrd="0" destOrd="0" presId="urn:microsoft.com/office/officeart/2018/2/layout/IconLabelList"/>
    <dgm:cxn modelId="{A4E1F822-B35B-4C41-B3A3-22CB1BE1644C}" type="presParOf" srcId="{65C8BD77-6234-4AF5-B606-B47FFB236912}" destId="{79EC7DD0-3E1D-480F-BE0B-010A2588441C}" srcOrd="1" destOrd="0" presId="urn:microsoft.com/office/officeart/2018/2/layout/IconLabelList"/>
    <dgm:cxn modelId="{9EB3DD4A-9C51-440C-94A9-E2EF46B2446C}" type="presParOf" srcId="{65C8BD77-6234-4AF5-B606-B47FFB236912}" destId="{5AFAB79E-8093-4C2A-A816-AA8FCAE7A227}" srcOrd="2" destOrd="0" presId="urn:microsoft.com/office/officeart/2018/2/layout/IconLabelList"/>
    <dgm:cxn modelId="{641F0634-F246-4F1B-BEE5-707AF6D68869}" type="presParOf" srcId="{AC85AD07-16A3-4E7C-A389-D37FE0247889}" destId="{FF7D0ADC-B438-4AD3-8DFD-A69880E1BC54}" srcOrd="11" destOrd="0" presId="urn:microsoft.com/office/officeart/2018/2/layout/IconLabelList"/>
    <dgm:cxn modelId="{05C24D51-827C-4E50-823E-316C9E7A8D2A}" type="presParOf" srcId="{AC85AD07-16A3-4E7C-A389-D37FE0247889}" destId="{2D3AE40E-C387-483F-BDC2-460321959ADE}" srcOrd="12" destOrd="0" presId="urn:microsoft.com/office/officeart/2018/2/layout/IconLabelList"/>
    <dgm:cxn modelId="{5D072A89-2EBF-42A9-9AB6-B227BF6B34C0}" type="presParOf" srcId="{2D3AE40E-C387-483F-BDC2-460321959ADE}" destId="{AA97412B-5C51-42F1-86D8-2D7E3993EF3B}" srcOrd="0" destOrd="0" presId="urn:microsoft.com/office/officeart/2018/2/layout/IconLabelList"/>
    <dgm:cxn modelId="{EBEF9D07-0927-4DA8-A779-7C88719DB996}" type="presParOf" srcId="{2D3AE40E-C387-483F-BDC2-460321959ADE}" destId="{E289757A-5AEE-4807-9BBC-CDEBD575D465}" srcOrd="1" destOrd="0" presId="urn:microsoft.com/office/officeart/2018/2/layout/IconLabelList"/>
    <dgm:cxn modelId="{662F4EAA-6698-4066-82B6-957FBD93462E}" type="presParOf" srcId="{2D3AE40E-C387-483F-BDC2-460321959ADE}" destId="{9B0FBB3C-78DD-4DCC-8A11-217D7AB432B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1586B-67ED-4FBE-A21D-C8770332C97E}">
      <dsp:nvSpPr>
        <dsp:cNvPr id="0" name=""/>
        <dsp:cNvSpPr/>
      </dsp:nvSpPr>
      <dsp:spPr>
        <a:xfrm>
          <a:off x="1212569" y="535173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020B1-BA56-4E04-A236-83B381B54505}">
      <dsp:nvSpPr>
        <dsp:cNvPr id="0" name=""/>
        <dsp:cNvSpPr/>
      </dsp:nvSpPr>
      <dsp:spPr>
        <a:xfrm>
          <a:off x="417971" y="2327670"/>
          <a:ext cx="2889450" cy="148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What’s going on in your world?</a:t>
          </a:r>
        </a:p>
      </dsp:txBody>
      <dsp:txXfrm>
        <a:off x="417971" y="2327670"/>
        <a:ext cx="2889450" cy="1488493"/>
      </dsp:txXfrm>
    </dsp:sp>
    <dsp:sp modelId="{03F7FCF4-D7DB-4B0C-92C2-ADDE1AD0BC8D}">
      <dsp:nvSpPr>
        <dsp:cNvPr id="0" name=""/>
        <dsp:cNvSpPr/>
      </dsp:nvSpPr>
      <dsp:spPr>
        <a:xfrm>
          <a:off x="4607673" y="535173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BC066-29B4-470A-8D9C-01210EC9387B}">
      <dsp:nvSpPr>
        <dsp:cNvPr id="0" name=""/>
        <dsp:cNvSpPr/>
      </dsp:nvSpPr>
      <dsp:spPr>
        <a:xfrm>
          <a:off x="3813075" y="2327670"/>
          <a:ext cx="2889450" cy="148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matters more to you than writing. (HINT: something should.)</a:t>
          </a:r>
        </a:p>
      </dsp:txBody>
      <dsp:txXfrm>
        <a:off x="3813075" y="2327670"/>
        <a:ext cx="2889450" cy="1488493"/>
      </dsp:txXfrm>
    </dsp:sp>
    <dsp:sp modelId="{96192D15-E8CA-4D81-A863-22A389537C38}">
      <dsp:nvSpPr>
        <dsp:cNvPr id="0" name=""/>
        <dsp:cNvSpPr/>
      </dsp:nvSpPr>
      <dsp:spPr>
        <a:xfrm>
          <a:off x="8002777" y="535173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9DDD8E-A419-4233-8410-0A01C7E68A0F}">
      <dsp:nvSpPr>
        <dsp:cNvPr id="0" name=""/>
        <dsp:cNvSpPr/>
      </dsp:nvSpPr>
      <dsp:spPr>
        <a:xfrm>
          <a:off x="7208178" y="2327670"/>
          <a:ext cx="2889450" cy="148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And are you still a writer if you </a:t>
          </a:r>
          <a:r>
            <a:rPr lang="en-US" sz="3200" b="1" kern="1200" dirty="0">
              <a:solidFill>
                <a:srgbClr val="FF00FF"/>
              </a:solidFill>
            </a:rPr>
            <a:t>procrastinate</a:t>
          </a:r>
          <a:r>
            <a:rPr lang="en-US" sz="3200" kern="1200" dirty="0"/>
            <a:t>?</a:t>
          </a:r>
        </a:p>
      </dsp:txBody>
      <dsp:txXfrm>
        <a:off x="7208178" y="2327670"/>
        <a:ext cx="2889450" cy="14884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F673B9-9DBC-40C4-87B5-61FF8091261B}">
      <dsp:nvSpPr>
        <dsp:cNvPr id="0" name=""/>
        <dsp:cNvSpPr/>
      </dsp:nvSpPr>
      <dsp:spPr>
        <a:xfrm>
          <a:off x="382534" y="781847"/>
          <a:ext cx="557666" cy="5576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7FCCB-188F-4777-A1A4-C43ABDF7C5C0}">
      <dsp:nvSpPr>
        <dsp:cNvPr id="0" name=""/>
        <dsp:cNvSpPr/>
      </dsp:nvSpPr>
      <dsp:spPr>
        <a:xfrm>
          <a:off x="789" y="1639843"/>
          <a:ext cx="1239257" cy="72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name is the Writers’ Mill and we are writers.</a:t>
          </a:r>
        </a:p>
      </dsp:txBody>
      <dsp:txXfrm>
        <a:off x="789" y="1639843"/>
        <a:ext cx="1239257" cy="729849"/>
      </dsp:txXfrm>
    </dsp:sp>
    <dsp:sp modelId="{4D546CA8-75D9-4236-972A-76BEA88C1DE3}">
      <dsp:nvSpPr>
        <dsp:cNvPr id="0" name=""/>
        <dsp:cNvSpPr/>
      </dsp:nvSpPr>
      <dsp:spPr>
        <a:xfrm>
          <a:off x="1797713" y="829912"/>
          <a:ext cx="557666" cy="5576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D4C8D6-1FD1-4B19-B4B5-730BADD4C92D}">
      <dsp:nvSpPr>
        <dsp:cNvPr id="0" name=""/>
        <dsp:cNvSpPr/>
      </dsp:nvSpPr>
      <dsp:spPr>
        <a:xfrm>
          <a:off x="1456917" y="1639843"/>
          <a:ext cx="1239257" cy="72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One of the reasons we write is we enjoy it.</a:t>
          </a:r>
        </a:p>
      </dsp:txBody>
      <dsp:txXfrm>
        <a:off x="1456917" y="1639843"/>
        <a:ext cx="1239257" cy="729849"/>
      </dsp:txXfrm>
    </dsp:sp>
    <dsp:sp modelId="{0AE90C46-6343-45E7-B61D-F145385C1345}">
      <dsp:nvSpPr>
        <dsp:cNvPr id="0" name=""/>
        <dsp:cNvSpPr/>
      </dsp:nvSpPr>
      <dsp:spPr>
        <a:xfrm>
          <a:off x="3253840" y="829912"/>
          <a:ext cx="557666" cy="5576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3CA373-81E1-4E7F-B14A-71FE4795A5B0}">
      <dsp:nvSpPr>
        <dsp:cNvPr id="0" name=""/>
        <dsp:cNvSpPr/>
      </dsp:nvSpPr>
      <dsp:spPr>
        <a:xfrm>
          <a:off x="2913045" y="1639843"/>
          <a:ext cx="1239257" cy="72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One of the things we plan to write this year is our 2022 anthology.</a:t>
          </a:r>
        </a:p>
      </dsp:txBody>
      <dsp:txXfrm>
        <a:off x="2913045" y="1639843"/>
        <a:ext cx="1239257" cy="729849"/>
      </dsp:txXfrm>
    </dsp:sp>
    <dsp:sp modelId="{CBC45023-AAFA-49AD-953C-89AA1411C7E8}">
      <dsp:nvSpPr>
        <dsp:cNvPr id="0" name=""/>
        <dsp:cNvSpPr/>
      </dsp:nvSpPr>
      <dsp:spPr>
        <a:xfrm>
          <a:off x="4709968" y="829912"/>
          <a:ext cx="557666" cy="5576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3253E-9510-402A-A29E-29E82E5A21DB}">
      <dsp:nvSpPr>
        <dsp:cNvPr id="0" name=""/>
        <dsp:cNvSpPr/>
      </dsp:nvSpPr>
      <dsp:spPr>
        <a:xfrm>
          <a:off x="4369172" y="1639843"/>
          <a:ext cx="1239257" cy="72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One group of people we hope will read this is local readers.</a:t>
          </a:r>
        </a:p>
      </dsp:txBody>
      <dsp:txXfrm>
        <a:off x="4369172" y="1639843"/>
        <a:ext cx="1239257" cy="729849"/>
      </dsp:txXfrm>
    </dsp:sp>
    <dsp:sp modelId="{E2D337B7-69FC-4F59-9FBE-21F7D51F6866}">
      <dsp:nvSpPr>
        <dsp:cNvPr id="0" name=""/>
        <dsp:cNvSpPr/>
      </dsp:nvSpPr>
      <dsp:spPr>
        <a:xfrm>
          <a:off x="232916" y="2885533"/>
          <a:ext cx="557666" cy="55766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BB9960-0E50-486D-A843-5CF3735F980E}">
      <dsp:nvSpPr>
        <dsp:cNvPr id="0" name=""/>
        <dsp:cNvSpPr/>
      </dsp:nvSpPr>
      <dsp:spPr>
        <a:xfrm>
          <a:off x="0" y="3495008"/>
          <a:ext cx="1239257" cy="72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One of the places they might find it is at Cedar Mill library.</a:t>
          </a:r>
        </a:p>
      </dsp:txBody>
      <dsp:txXfrm>
        <a:off x="0" y="3495008"/>
        <a:ext cx="1239257" cy="729849"/>
      </dsp:txXfrm>
    </dsp:sp>
    <dsp:sp modelId="{F0999F6A-E7B5-4264-A6AF-F315968B2AC7}">
      <dsp:nvSpPr>
        <dsp:cNvPr id="0" name=""/>
        <dsp:cNvSpPr/>
      </dsp:nvSpPr>
      <dsp:spPr>
        <a:xfrm>
          <a:off x="1790156" y="2886507"/>
          <a:ext cx="557666" cy="55766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AB79E-8093-4C2A-A816-AA8FCAE7A227}">
      <dsp:nvSpPr>
        <dsp:cNvPr id="0" name=""/>
        <dsp:cNvSpPr/>
      </dsp:nvSpPr>
      <dsp:spPr>
        <a:xfrm>
          <a:off x="1375175" y="3469225"/>
          <a:ext cx="2269291" cy="85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One of the ways we will encourage them to read it is by asking the library to allow us to put up a poster.</a:t>
          </a:r>
        </a:p>
      </dsp:txBody>
      <dsp:txXfrm>
        <a:off x="1375175" y="3469225"/>
        <a:ext cx="2269291" cy="854397"/>
      </dsp:txXfrm>
    </dsp:sp>
    <dsp:sp modelId="{AA97412B-5C51-42F1-86D8-2D7E3993EF3B}">
      <dsp:nvSpPr>
        <dsp:cNvPr id="0" name=""/>
        <dsp:cNvSpPr/>
      </dsp:nvSpPr>
      <dsp:spPr>
        <a:xfrm>
          <a:off x="4776334" y="2885765"/>
          <a:ext cx="557666" cy="55766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0FBB3C-78DD-4DCC-8A11-217D7AB432BD}">
      <dsp:nvSpPr>
        <dsp:cNvPr id="0" name=""/>
        <dsp:cNvSpPr/>
      </dsp:nvSpPr>
      <dsp:spPr>
        <a:xfrm>
          <a:off x="3948023" y="3498400"/>
          <a:ext cx="1655462" cy="75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One of the ways all of you can help us with this is by volunteering.</a:t>
          </a:r>
        </a:p>
      </dsp:txBody>
      <dsp:txXfrm>
        <a:off x="3948023" y="3498400"/>
        <a:ext cx="1655462" cy="759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22C5A-B7D2-414F-9B2E-DEA192110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3D988-A392-414A-9285-ACB05DD24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567C7-2977-460E-8FB8-870B45458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49114-A454-4405-90F1-2EDE46AC4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9F039-E7AF-433E-B7CC-230E900D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2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F97E7-586A-4DC8-B088-11C9328F0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58CE0-5B99-4639-980A-9F489919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46648-CA36-48E1-945B-132EE600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51C83-C960-41BA-A476-0C86BED8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06AD7-4D37-4F13-A705-586D56BE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7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7E56E-289A-4E8D-8246-C57DA8211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70417-1A5D-419F-BD83-B06228D33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5A66D-E191-4EB7-9E92-75291B1EF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42185-2838-41FF-A70A-BBB6EDCA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3CC3B-70E6-418E-9CD5-566E825A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60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450A-4F43-4761-832F-39FB30947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084E4-7B28-4C0B-B289-66A2A8AE1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ADFB3-533D-4EFA-9DCD-B7AA6EC4A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9588-E643-42DB-8E1C-5FE0BB2FD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20625-AE7E-4C8F-881D-8B606FAA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65A4F-8B8E-4FF3-B056-15B08B19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6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401AB-AA42-4347-B833-6E0782CA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95138-7153-4CDC-97CF-CB4FA8D7F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59BE1-F1C6-4D14-A4B9-04ADF46C0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CF2DAA-CD79-4A64-9ED5-549D9DDEC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61DDD-4A82-4C52-A908-241447E38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C4DBC-4FAE-4E6E-804A-C0CCAD353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3B716-52DB-4B08-A7CB-2CFFEA367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7E388-FDC9-42AE-8CC9-02233DBE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5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4C51F-1527-4365-B164-AAA56BC0F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0C72AB-A3C5-4D30-9CD6-21E692909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3B5D7-7FB9-4956-8F0E-1FFDB5620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E7B38F-12F0-4467-97DA-1F05554D4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2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87E77B-97C5-496A-B888-D9758D85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F7D8A-16CB-46FE-87DC-1BB5EE3C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D0492-577B-487D-ACD9-11F80E146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A6F1-FEA9-4E50-BFB2-69FDED6F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7501A-B66E-4902-B9D1-56535784A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AED07-AFFE-4E08-929C-752BDB031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F115C-0700-41C9-AD1A-FE3C194D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A70C5-9438-4FA2-9BA2-C07672BE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F4540-644B-48BB-86BA-CE67152E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6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6DA0A-A8AE-4C7E-A2D9-3D17AE3C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90556-00BB-49C8-898D-200D4DD82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A44EA-97D8-44F8-A5A6-257368B7C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35F8D-BD3B-4C67-B3FE-8387EC6CA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51E51F-EE0E-48E1-9B3A-43B45D2A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0D784-E055-4D7B-8B95-A0EF6E820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6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5E65-61F8-4488-A7B8-D096CEF0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65FCE-44BA-41D3-931F-62E661821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F1A5E-E59F-4C00-A6D8-45B12D227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161F7-37A2-4154-83D5-565BD85C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B3683-A9FE-41AB-90F6-8C252CFD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3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E0152F-BBBB-47FD-B3F2-100F5F1CB2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1DF49-5B33-483A-8373-9652B0AF2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FD138-15C3-419E-BEC2-6781E881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D1F3B-F13E-4B6C-A427-857DE8A0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A3552-9E96-41BB-95A7-A531B9F8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41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42D276-4AD8-43A8-8D84-03BF42660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41812-F165-45D4-89AB-7464CD164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5AA02-87C9-47A5-BC3F-7472D30B2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EC491-2A74-46BD-B772-EB4BE5C7B88D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F2A41-FB20-492C-A490-410029A63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EE333-51E7-4A1A-AF63-CA2A47864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BA503-5AA8-4778-AA9D-208BDF7A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52948-AB46-4E39-9DEA-5FB15515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chemeClr val="bg1"/>
                </a:solidFill>
              </a:rPr>
              <a:t>What is a writer?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1F366-1121-4A5A-8C57-523D6C4C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0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52948-AB46-4E39-9DEA-5FB15515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chemeClr val="bg1"/>
                </a:solidFill>
              </a:rPr>
              <a:t>What is a writer?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1F366-1121-4A5A-8C57-523D6C4C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What separates a writer from someone who writes shopping lists and the occasional stroppy email?</a:t>
            </a:r>
          </a:p>
        </p:txBody>
      </p:sp>
    </p:spTree>
    <p:extLst>
      <p:ext uri="{BB962C8B-B14F-4D97-AF65-F5344CB8AC3E}">
        <p14:creationId xmlns:p14="http://schemas.microsoft.com/office/powerpoint/2010/main" val="280026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52948-AB46-4E39-9DEA-5FB15515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chemeClr val="bg1"/>
                </a:solidFill>
              </a:rPr>
              <a:t>What is a writer?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1F366-1121-4A5A-8C57-523D6C4C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Someone who has written (</a:t>
            </a:r>
            <a:r>
              <a:rPr lang="en-US" sz="3200" i="1" dirty="0">
                <a:solidFill>
                  <a:schemeClr val="bg1"/>
                </a:solidFill>
              </a:rPr>
              <a:t>or plans to write</a:t>
            </a:r>
            <a:r>
              <a:rPr lang="en-US" sz="3200" dirty="0">
                <a:solidFill>
                  <a:schemeClr val="bg1"/>
                </a:solidFill>
              </a:rPr>
              <a:t>) something, sometime, that they, or someone else, thought (</a:t>
            </a:r>
            <a:r>
              <a:rPr lang="en-US" sz="3200" i="1" dirty="0">
                <a:solidFill>
                  <a:schemeClr val="bg1"/>
                </a:solidFill>
              </a:rPr>
              <a:t>or will think</a:t>
            </a:r>
            <a:r>
              <a:rPr lang="en-US" sz="3200" dirty="0">
                <a:solidFill>
                  <a:schemeClr val="bg1"/>
                </a:solidFill>
              </a:rPr>
              <a:t>) was worth reading.</a:t>
            </a:r>
          </a:p>
        </p:txBody>
      </p:sp>
    </p:spTree>
    <p:extLst>
      <p:ext uri="{BB962C8B-B14F-4D97-AF65-F5344CB8AC3E}">
        <p14:creationId xmlns:p14="http://schemas.microsoft.com/office/powerpoint/2010/main" val="185790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209E-CEB9-48C5-9989-DA76D3980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Last month </a:t>
            </a:r>
            <a:br>
              <a:rPr lang="en-US" dirty="0"/>
            </a:br>
            <a:r>
              <a:rPr lang="en-US" dirty="0"/>
              <a:t>John Hoover told us: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F49328-52EF-4AF9-AECA-BADB206B4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If you want to do what you want, when you want, and get paid lots of money for doing it, don’t be a writer.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If you’re going to put all this time and effort into your writing, you’d better be writing something you’re passionate about.</a:t>
            </a:r>
          </a:p>
        </p:txBody>
      </p:sp>
    </p:spTree>
    <p:extLst>
      <p:ext uri="{BB962C8B-B14F-4D97-AF65-F5344CB8AC3E}">
        <p14:creationId xmlns:p14="http://schemas.microsoft.com/office/powerpoint/2010/main" val="1144714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209E-CEB9-48C5-9989-DA76D3980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speaks to: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F49328-52EF-4AF9-AECA-BADB206B4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YOUR PURPOSE </a:t>
            </a:r>
            <a:r>
              <a:rPr lang="en-US" dirty="0">
                <a:solidFill>
                  <a:srgbClr val="FF0000"/>
                </a:solidFill>
              </a:rPr>
              <a:t>– If you want to do what you want, when you want, and get paid lots of money for doing it, don’t be a writer.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And </a:t>
            </a:r>
            <a:r>
              <a:rPr lang="en-US" b="1" dirty="0">
                <a:solidFill>
                  <a:srgbClr val="FFC000"/>
                </a:solidFill>
              </a:rPr>
              <a:t>YOUR PASSION </a:t>
            </a:r>
            <a:r>
              <a:rPr lang="en-US" dirty="0">
                <a:solidFill>
                  <a:srgbClr val="0070C0"/>
                </a:solidFill>
              </a:rPr>
              <a:t>– If you’re going to put all this time and effort into your writing, you’d better be writing something you’re passionate about.</a:t>
            </a:r>
          </a:p>
        </p:txBody>
      </p:sp>
    </p:spTree>
    <p:extLst>
      <p:ext uri="{BB962C8B-B14F-4D97-AF65-F5344CB8AC3E}">
        <p14:creationId xmlns:p14="http://schemas.microsoft.com/office/powerpoint/2010/main" val="3472256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loating rubber duckies">
            <a:extLst>
              <a:ext uri="{FF2B5EF4-FFF2-40B4-BE49-F238E27FC236}">
                <a16:creationId xmlns:a16="http://schemas.microsoft.com/office/drawing/2014/main" id="{2DF5BEEB-A0B5-470D-8D91-974EEBCE7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934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2FA9A1-3051-41AB-8B5B-C33E5EA9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 fontScale="90000"/>
          </a:bodyPr>
          <a:lstStyle/>
          <a:p>
            <a:r>
              <a:rPr lang="en-US" sz="2400" dirty="0"/>
              <a:t>I’m going to talk about </a:t>
            </a:r>
            <a:r>
              <a:rPr lang="en-US" sz="2400" dirty="0">
                <a:solidFill>
                  <a:srgbClr val="FFC000"/>
                </a:solidFill>
              </a:rPr>
              <a:t>getting your (writing) ducks in a row</a:t>
            </a:r>
            <a:r>
              <a:rPr lang="en-US" sz="2400" dirty="0"/>
              <a:t>… and pointing in the same direction.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5B5199-4232-4389-857A-3B50648C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>
                <a:solidFill>
                  <a:srgbClr val="FFC000"/>
                </a:solidFill>
              </a:rPr>
              <a:t>Purpose</a:t>
            </a:r>
          </a:p>
          <a:p>
            <a:r>
              <a:rPr lang="en-US" sz="1700" dirty="0">
                <a:solidFill>
                  <a:srgbClr val="FFC000"/>
                </a:solidFill>
              </a:rPr>
              <a:t>Passion</a:t>
            </a:r>
          </a:p>
          <a:p>
            <a:r>
              <a:rPr lang="en-US" sz="1700" dirty="0"/>
              <a:t>Plan</a:t>
            </a:r>
          </a:p>
          <a:p>
            <a:r>
              <a:rPr lang="en-US" sz="1700" dirty="0"/>
              <a:t>Plot</a:t>
            </a:r>
          </a:p>
          <a:p>
            <a:r>
              <a:rPr lang="en-US" sz="1700" dirty="0"/>
              <a:t>Practicalities</a:t>
            </a:r>
          </a:p>
          <a:p>
            <a:r>
              <a:rPr lang="en-US" sz="1700" dirty="0"/>
              <a:t>Priorities</a:t>
            </a:r>
          </a:p>
          <a:p>
            <a:r>
              <a:rPr lang="en-US" sz="1700" dirty="0"/>
              <a:t>Procrastination</a:t>
            </a:r>
          </a:p>
          <a:p>
            <a:r>
              <a:rPr lang="en-US" sz="1700" dirty="0"/>
              <a:t>And maybe even… Productive Procrastination</a:t>
            </a:r>
          </a:p>
        </p:txBody>
      </p:sp>
    </p:spTree>
    <p:extLst>
      <p:ext uri="{BB962C8B-B14F-4D97-AF65-F5344CB8AC3E}">
        <p14:creationId xmlns:p14="http://schemas.microsoft.com/office/powerpoint/2010/main" val="3239856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icky notes with question marks">
            <a:extLst>
              <a:ext uri="{FF2B5EF4-FFF2-40B4-BE49-F238E27FC236}">
                <a16:creationId xmlns:a16="http://schemas.microsoft.com/office/drawing/2014/main" id="{DA3994D4-46AC-4024-A213-0D4398471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DA68C-E5A5-4ABE-8882-BAA31419A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Starting with </a:t>
            </a:r>
            <a:r>
              <a:rPr lang="en-US" sz="4800" dirty="0">
                <a:solidFill>
                  <a:srgbClr val="FF0000"/>
                </a:solidFill>
              </a:rPr>
              <a:t>purpose</a:t>
            </a:r>
            <a:r>
              <a:rPr lang="en-US" sz="4800" dirty="0"/>
              <a:t>… Why do you write?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385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2AE3460F-3743-484C-B395-0F316B5AAF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2" r="23220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80CEC0-87F9-4FC6-AF12-DB56FBA5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Autofit/>
          </a:bodyPr>
          <a:lstStyle/>
          <a:p>
            <a:r>
              <a:rPr lang="en-US" sz="4800" dirty="0"/>
              <a:t>What’s your </a:t>
            </a:r>
            <a:r>
              <a:rPr lang="en-US" sz="4800" b="1" dirty="0">
                <a:solidFill>
                  <a:srgbClr val="FF0000"/>
                </a:solidFill>
              </a:rPr>
              <a:t>Purpose</a:t>
            </a:r>
            <a:r>
              <a:rPr lang="en-US" sz="4800" dirty="0"/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1AECC-BEEA-4FC7-B01C-1A918545C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Have fun</a:t>
            </a:r>
          </a:p>
          <a:p>
            <a:r>
              <a:rPr lang="en-US" sz="1700" dirty="0"/>
              <a:t>Stop your son from pestering you</a:t>
            </a:r>
          </a:p>
          <a:p>
            <a:r>
              <a:rPr lang="en-US" sz="1700" dirty="0"/>
              <a:t>Keep a record of your family history</a:t>
            </a:r>
          </a:p>
          <a:p>
            <a:r>
              <a:rPr lang="en-US" sz="1700" dirty="0"/>
              <a:t>Feel like you’ve got something to say</a:t>
            </a:r>
          </a:p>
          <a:p>
            <a:r>
              <a:rPr lang="en-US" sz="1700" dirty="0"/>
              <a:t>Get those voices our of your head</a:t>
            </a:r>
          </a:p>
          <a:p>
            <a:r>
              <a:rPr lang="en-US" sz="1700" dirty="0"/>
              <a:t>Achieve something worthwhile</a:t>
            </a:r>
          </a:p>
          <a:p>
            <a:r>
              <a:rPr lang="en-US" sz="17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75253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parklers on glass jar">
            <a:extLst>
              <a:ext uri="{FF2B5EF4-FFF2-40B4-BE49-F238E27FC236}">
                <a16:creationId xmlns:a16="http://schemas.microsoft.com/office/drawing/2014/main" id="{DE3531DA-F457-4DCA-B0BF-54460CFF51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6F830C-095A-4B1E-95BD-AC4EE8A02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2621976"/>
            <a:ext cx="4023360" cy="17006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What’s your </a:t>
            </a:r>
            <a:r>
              <a:rPr lang="en-US" sz="4800" b="1" dirty="0">
                <a:solidFill>
                  <a:srgbClr val="7030A0"/>
                </a:solidFill>
              </a:rPr>
              <a:t>Passion</a:t>
            </a:r>
            <a:r>
              <a:rPr lang="en-US" sz="4800" dirty="0"/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55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parklers on glass jar">
            <a:extLst>
              <a:ext uri="{FF2B5EF4-FFF2-40B4-BE49-F238E27FC236}">
                <a16:creationId xmlns:a16="http://schemas.microsoft.com/office/drawing/2014/main" id="{DE3531DA-F457-4DCA-B0BF-54460CFF51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1" r="18517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6F830C-095A-4B1E-95BD-AC4EE8A02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What’s your </a:t>
            </a:r>
            <a:r>
              <a:rPr lang="en-US" b="1" dirty="0">
                <a:solidFill>
                  <a:srgbClr val="7030A0"/>
                </a:solidFill>
              </a:rPr>
              <a:t>Passion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84B-D781-4D76-83D6-9565AD6CC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r>
              <a:rPr lang="en-US" dirty="0"/>
              <a:t>History</a:t>
            </a:r>
          </a:p>
          <a:p>
            <a:r>
              <a:rPr lang="en-US" dirty="0"/>
              <a:t>Family</a:t>
            </a:r>
          </a:p>
          <a:p>
            <a:r>
              <a:rPr lang="en-US" dirty="0"/>
              <a:t>Middle-grade kids</a:t>
            </a:r>
          </a:p>
          <a:p>
            <a:r>
              <a:rPr lang="en-US" dirty="0"/>
              <a:t>Memories</a:t>
            </a:r>
          </a:p>
          <a:p>
            <a:r>
              <a:rPr lang="en-US" dirty="0"/>
              <a:t>Politics</a:t>
            </a:r>
          </a:p>
          <a:p>
            <a:r>
              <a:rPr lang="en-US" dirty="0"/>
              <a:t>Humor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85965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ashboard of a car">
            <a:extLst>
              <a:ext uri="{FF2B5EF4-FFF2-40B4-BE49-F238E27FC236}">
                <a16:creationId xmlns:a16="http://schemas.microsoft.com/office/drawing/2014/main" id="{21D1D7CF-5B93-46FB-97F8-5510AAE76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443A-AD51-4B8E-B457-E5EA6171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What’s the difference between </a:t>
            </a:r>
            <a:r>
              <a:rPr lang="en-US" b="1" dirty="0">
                <a:solidFill>
                  <a:srgbClr val="7030A0"/>
                </a:solidFill>
              </a:rPr>
              <a:t>Passion</a:t>
            </a:r>
            <a:r>
              <a:rPr lang="en-US" b="1" dirty="0">
                <a:solidFill>
                  <a:srgbClr val="FFC000"/>
                </a:solidFill>
              </a:rPr>
              <a:t> and </a:t>
            </a:r>
            <a:r>
              <a:rPr lang="en-US" b="1" dirty="0">
                <a:solidFill>
                  <a:srgbClr val="FF0000"/>
                </a:solidFill>
              </a:rPr>
              <a:t>Purpose</a:t>
            </a:r>
            <a:r>
              <a:rPr lang="en-US" b="1" dirty="0">
                <a:solidFill>
                  <a:srgbClr val="FFC000"/>
                </a:solidFill>
              </a:rPr>
              <a:t>?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839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ashboard of a car">
            <a:extLst>
              <a:ext uri="{FF2B5EF4-FFF2-40B4-BE49-F238E27FC236}">
                <a16:creationId xmlns:a16="http://schemas.microsoft.com/office/drawing/2014/main" id="{21D1D7CF-5B93-46FB-97F8-5510AAE76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443A-AD51-4B8E-B457-E5EA6171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Purpose</a:t>
            </a:r>
            <a:r>
              <a:rPr lang="en-US" dirty="0"/>
              <a:t> tells your what you want to do.</a:t>
            </a:r>
            <a:br>
              <a:rPr lang="en-US" dirty="0"/>
            </a:br>
            <a:r>
              <a:rPr lang="en-US" b="1" dirty="0">
                <a:solidFill>
                  <a:srgbClr val="7030A0"/>
                </a:solidFill>
              </a:rPr>
              <a:t>Passion</a:t>
            </a:r>
            <a:r>
              <a:rPr lang="en-US" dirty="0"/>
              <a:t> drives you to do it.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59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A4AE4-6AC4-4722-81C4-466A36323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So how do you make passion and purpose point in the same direction?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82C24-3F2A-4F4D-A9C2-11778B940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If your purpose is to please your grandchild, and your passion is for family history, what happens when your grandchild says “Boring”?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If your purpose is to earn a fortune, and your passion is for niche topics…?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If your purpose is…?</a:t>
            </a:r>
          </a:p>
        </p:txBody>
      </p:sp>
    </p:spTree>
    <p:extLst>
      <p:ext uri="{BB962C8B-B14F-4D97-AF65-F5344CB8AC3E}">
        <p14:creationId xmlns:p14="http://schemas.microsoft.com/office/powerpoint/2010/main" val="2878037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A4AE4-6AC4-4722-81C4-466A36323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So how do you make passion and purpose point in the same direction?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82C24-3F2A-4F4D-A9C2-11778B940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If your purpose is to please your grandchild, and your passion is for family history, what happens when your grandchild says “Boring”?</a:t>
            </a:r>
          </a:p>
          <a:p>
            <a:r>
              <a:rPr lang="en-US" sz="2400" dirty="0">
                <a:solidFill>
                  <a:srgbClr val="FFFF00"/>
                </a:solidFill>
              </a:rPr>
              <a:t>Change your purpose to keeping the history alive…</a:t>
            </a:r>
          </a:p>
          <a:p>
            <a:r>
              <a:rPr lang="en-US" sz="2400" dirty="0">
                <a:solidFill>
                  <a:schemeClr val="bg1"/>
                </a:solidFill>
              </a:rPr>
              <a:t>If your purpose is to earn a fortune, and your passion is for niche topics…?</a:t>
            </a:r>
          </a:p>
          <a:p>
            <a:r>
              <a:rPr lang="en-US" sz="2400" dirty="0">
                <a:solidFill>
                  <a:srgbClr val="FFFF00"/>
                </a:solidFill>
              </a:rPr>
              <a:t>Change your purpose to writing something of value…</a:t>
            </a:r>
          </a:p>
          <a:p>
            <a:r>
              <a:rPr lang="en-US" sz="2400" dirty="0">
                <a:solidFill>
                  <a:schemeClr val="bg1"/>
                </a:solidFill>
              </a:rPr>
              <a:t>If your purpose is…?</a:t>
            </a:r>
          </a:p>
        </p:txBody>
      </p:sp>
    </p:spTree>
    <p:extLst>
      <p:ext uri="{BB962C8B-B14F-4D97-AF65-F5344CB8AC3E}">
        <p14:creationId xmlns:p14="http://schemas.microsoft.com/office/powerpoint/2010/main" val="2072481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CD16-8AAA-4A8B-933E-C8B5E8B54C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So, you have PURPOSE: </a:t>
            </a:r>
            <a:br>
              <a:rPr lang="en-US" dirty="0"/>
            </a:br>
            <a:r>
              <a:rPr lang="en-US" dirty="0"/>
              <a:t>you know what you’re doing. </a:t>
            </a:r>
            <a:r>
              <a:rPr lang="en-US" dirty="0">
                <a:solidFill>
                  <a:srgbClr val="FF0000"/>
                </a:solidFill>
              </a:rPr>
              <a:t>You have PASSION: </a:t>
            </a:r>
            <a:br>
              <a:rPr lang="en-US" dirty="0"/>
            </a:br>
            <a:r>
              <a:rPr lang="en-US" dirty="0"/>
              <a:t>you know why you’re doing it…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E5DE1-807D-4499-ABD3-DC35DC87F7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Must be time to ask </a:t>
            </a:r>
            <a:r>
              <a:rPr lang="en-US" sz="3600" dirty="0">
                <a:solidFill>
                  <a:srgbClr val="FF0000"/>
                </a:solidFill>
              </a:rPr>
              <a:t>How</a:t>
            </a:r>
            <a:r>
              <a:rPr lang="en-US" sz="3600" dirty="0"/>
              <a:t> will you do it.</a:t>
            </a:r>
          </a:p>
        </p:txBody>
      </p:sp>
    </p:spTree>
    <p:extLst>
      <p:ext uri="{BB962C8B-B14F-4D97-AF65-F5344CB8AC3E}">
        <p14:creationId xmlns:p14="http://schemas.microsoft.com/office/powerpoint/2010/main" val="1974828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E3D72-9522-497F-BBFB-AE6636B3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Do you have a </a:t>
            </a:r>
            <a:r>
              <a:rPr lang="en-US" sz="4000" b="1" dirty="0">
                <a:solidFill>
                  <a:srgbClr val="00B0F0"/>
                </a:solidFill>
              </a:rPr>
              <a:t>plan</a:t>
            </a:r>
            <a:r>
              <a:rPr lang="en-US" sz="40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5" name="Picture 4" descr="Coloured pins pinned on a calendar">
            <a:extLst>
              <a:ext uri="{FF2B5EF4-FFF2-40B4-BE49-F238E27FC236}">
                <a16:creationId xmlns:a16="http://schemas.microsoft.com/office/drawing/2014/main" id="{77013DBC-E462-44EC-B15C-AC067C6879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21" r="13659" b="-2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BBA0E-C4C3-47BF-BD90-049629892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5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E3D72-9522-497F-BBFB-AE6636B3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Do you have a </a:t>
            </a:r>
            <a:r>
              <a:rPr lang="en-US" sz="4000" b="1" dirty="0">
                <a:solidFill>
                  <a:srgbClr val="00B0F0"/>
                </a:solidFill>
              </a:rPr>
              <a:t>plan</a:t>
            </a:r>
            <a:r>
              <a:rPr lang="en-US" sz="40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5" name="Picture 4" descr="Coloured pins pinned on a calendar">
            <a:extLst>
              <a:ext uri="{FF2B5EF4-FFF2-40B4-BE49-F238E27FC236}">
                <a16:creationId xmlns:a16="http://schemas.microsoft.com/office/drawing/2014/main" id="{77013DBC-E462-44EC-B15C-AC067C6879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21" r="13659" b="-2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BBA0E-C4C3-47BF-BD90-049629892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2777706"/>
            <a:ext cx="4391024" cy="3050694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err="1">
                <a:solidFill>
                  <a:schemeClr val="bg1">
                    <a:alpha val="80000"/>
                  </a:schemeClr>
                </a:solidFill>
              </a:rPr>
              <a:t>Nanowrimo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– </a:t>
            </a:r>
            <a:r>
              <a:rPr lang="en-US" sz="2200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to write 1,200 words a day?</a:t>
            </a:r>
          </a:p>
          <a:p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Determined to finish – </a:t>
            </a:r>
            <a:r>
              <a:rPr lang="en-US" sz="2200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to spend 2 hours a day?</a:t>
            </a:r>
          </a:p>
          <a:p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Permanently procrastinating – </a:t>
            </a:r>
            <a:r>
              <a:rPr lang="en-US" sz="2200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to plan?</a:t>
            </a:r>
          </a:p>
          <a:p>
            <a:r>
              <a:rPr lang="en-US" sz="2200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 to write as a treat at the end of a busy day</a:t>
            </a:r>
          </a:p>
          <a:p>
            <a:r>
              <a:rPr lang="en-US" sz="2200" dirty="0">
                <a:solidFill>
                  <a:schemeClr val="bg1">
                    <a:alpha val="80000"/>
                  </a:schemeClr>
                </a:solidFill>
              </a:rPr>
              <a:t>What about you?</a:t>
            </a:r>
          </a:p>
        </p:txBody>
      </p:sp>
    </p:spTree>
    <p:extLst>
      <p:ext uri="{BB962C8B-B14F-4D97-AF65-F5344CB8AC3E}">
        <p14:creationId xmlns:p14="http://schemas.microsoft.com/office/powerpoint/2010/main" val="999946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pointing on a map">
            <a:extLst>
              <a:ext uri="{FF2B5EF4-FFF2-40B4-BE49-F238E27FC236}">
                <a16:creationId xmlns:a16="http://schemas.microsoft.com/office/drawing/2014/main" id="{5D2492D8-73EF-4E91-91EA-8C4FAABD3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9" r="16510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33B38-3A6D-48C8-B18F-4D43C44B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en-US" dirty="0"/>
              <a:t>Does your </a:t>
            </a:r>
            <a:r>
              <a:rPr lang="en-US" b="1" dirty="0">
                <a:solidFill>
                  <a:srgbClr val="00B0F0"/>
                </a:solidFill>
              </a:rPr>
              <a:t>plan</a:t>
            </a:r>
            <a:r>
              <a:rPr lang="en-US" dirty="0"/>
              <a:t> include a </a:t>
            </a:r>
            <a:r>
              <a:rPr lang="en-US" b="1" dirty="0">
                <a:solidFill>
                  <a:srgbClr val="00B050"/>
                </a:solidFill>
              </a:rPr>
              <a:t>plot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2CA2-9567-4CE5-91A3-C68EE56D8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Not just a plot for what you’re writing, but also a plot for you: </a:t>
            </a:r>
          </a:p>
          <a:p>
            <a:pPr marL="0" indent="0">
              <a:buNone/>
            </a:pPr>
            <a:r>
              <a:rPr lang="en-US" dirty="0"/>
              <a:t>when, how, where, over what period of time, in what sort of places you might write.</a:t>
            </a:r>
          </a:p>
        </p:txBody>
      </p:sp>
    </p:spTree>
    <p:extLst>
      <p:ext uri="{BB962C8B-B14F-4D97-AF65-F5344CB8AC3E}">
        <p14:creationId xmlns:p14="http://schemas.microsoft.com/office/powerpoint/2010/main" val="287590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B578F6-DA8D-4BBE-913A-D7F57C0DC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What’s the difference between plan and plot?</a:t>
            </a:r>
          </a:p>
        </p:txBody>
      </p:sp>
      <p:pic>
        <p:nvPicPr>
          <p:cNvPr id="5" name="Picture 4" descr="Floorplan on a table">
            <a:extLst>
              <a:ext uri="{FF2B5EF4-FFF2-40B4-BE49-F238E27FC236}">
                <a16:creationId xmlns:a16="http://schemas.microsoft.com/office/drawing/2014/main" id="{D79071D3-8B7E-42C2-9592-CBEB96341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90" b="29448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887E-266C-4CFE-A23F-8DCD8CB35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669978"/>
            <a:ext cx="5692774" cy="1173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Probably lots of differences, but for our purposes, let’s say:</a:t>
            </a:r>
          </a:p>
          <a:p>
            <a:r>
              <a:rPr lang="en-US" sz="2000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 is your overall guide</a:t>
            </a:r>
          </a:p>
          <a:p>
            <a:r>
              <a:rPr lang="en-US" sz="2000" dirty="0">
                <a:solidFill>
                  <a:srgbClr val="00B050">
                    <a:alpha val="80000"/>
                  </a:srgbClr>
                </a:solidFill>
              </a:rPr>
              <a:t>PLOT</a:t>
            </a: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 is your next step</a:t>
            </a:r>
          </a:p>
        </p:txBody>
      </p:sp>
    </p:spTree>
    <p:extLst>
      <p:ext uri="{BB962C8B-B14F-4D97-AF65-F5344CB8AC3E}">
        <p14:creationId xmlns:p14="http://schemas.microsoft.com/office/powerpoint/2010/main" val="2398333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pointing on a map">
            <a:extLst>
              <a:ext uri="{FF2B5EF4-FFF2-40B4-BE49-F238E27FC236}">
                <a16:creationId xmlns:a16="http://schemas.microsoft.com/office/drawing/2014/main" id="{5D2492D8-73EF-4E91-91EA-8C4FAABD3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9" r="16510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33B38-3A6D-48C8-B18F-4D43C44B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Does your plan include a (personal) </a:t>
            </a:r>
            <a:r>
              <a:rPr lang="en-US" dirty="0">
                <a:solidFill>
                  <a:srgbClr val="00B050"/>
                </a:solidFill>
              </a:rPr>
              <a:t>plot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2CA2-9567-4CE5-91A3-C68EE56D8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r>
              <a:rPr lang="en-US" dirty="0"/>
              <a:t>Plotting the story?</a:t>
            </a:r>
          </a:p>
          <a:p>
            <a:r>
              <a:rPr lang="en-US" dirty="0"/>
              <a:t>Research?</a:t>
            </a:r>
          </a:p>
          <a:p>
            <a:r>
              <a:rPr lang="en-US" dirty="0"/>
              <a:t>Reading more?</a:t>
            </a:r>
          </a:p>
          <a:p>
            <a:r>
              <a:rPr lang="en-US" dirty="0"/>
              <a:t>Setting aside some writing time? Or </a:t>
            </a:r>
          </a:p>
          <a:p>
            <a:r>
              <a:rPr lang="en-US" dirty="0">
                <a:solidFill>
                  <a:srgbClr val="FFC000"/>
                </a:solidFill>
              </a:rPr>
              <a:t>Switch on the computer and see where you end up?</a:t>
            </a:r>
          </a:p>
        </p:txBody>
      </p:sp>
    </p:spTree>
    <p:extLst>
      <p:ext uri="{BB962C8B-B14F-4D97-AF65-F5344CB8AC3E}">
        <p14:creationId xmlns:p14="http://schemas.microsoft.com/office/powerpoint/2010/main" val="3704662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pointing on a map">
            <a:extLst>
              <a:ext uri="{FF2B5EF4-FFF2-40B4-BE49-F238E27FC236}">
                <a16:creationId xmlns:a16="http://schemas.microsoft.com/office/drawing/2014/main" id="{5D2492D8-73EF-4E91-91EA-8C4FAABD3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9" r="16510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33B38-3A6D-48C8-B18F-4D43C44B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Does your plan include a (writing) </a:t>
            </a:r>
            <a:r>
              <a:rPr lang="en-US" b="1" dirty="0">
                <a:solidFill>
                  <a:srgbClr val="00B050"/>
                </a:solidFill>
              </a:rPr>
              <a:t>plot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2CA2-9567-4CE5-91A3-C68EE56D8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Map out your writing from beginning to end?</a:t>
            </a:r>
          </a:p>
          <a:p>
            <a:r>
              <a:rPr lang="en-US" dirty="0"/>
              <a:t>Look for the waypoints then reach them one by one?</a:t>
            </a:r>
          </a:p>
          <a:p>
            <a:r>
              <a:rPr lang="en-US" dirty="0"/>
              <a:t>Keep your eye on the goal and see where the story takes you? Or again…</a:t>
            </a:r>
          </a:p>
          <a:p>
            <a:r>
              <a:rPr lang="en-US" dirty="0">
                <a:solidFill>
                  <a:srgbClr val="FFC000"/>
                </a:solidFill>
              </a:rPr>
              <a:t>Switch on the computer and see where you end up?</a:t>
            </a:r>
          </a:p>
        </p:txBody>
      </p:sp>
    </p:spTree>
    <p:extLst>
      <p:ext uri="{BB962C8B-B14F-4D97-AF65-F5344CB8AC3E}">
        <p14:creationId xmlns:p14="http://schemas.microsoft.com/office/powerpoint/2010/main" val="2672364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C16A1-46A6-4B5F-9E90-B6586E748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do you make your </a:t>
            </a:r>
            <a:r>
              <a:rPr lang="en-US" b="1" dirty="0">
                <a:solidFill>
                  <a:srgbClr val="00B0F0"/>
                </a:solidFill>
              </a:rPr>
              <a:t>plan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passion</a:t>
            </a:r>
            <a:r>
              <a:rPr lang="en-US" dirty="0">
                <a:solidFill>
                  <a:schemeClr val="bg1"/>
                </a:solidFill>
              </a:rPr>
              <a:t> point in the same direction?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6725-A949-4876-A50D-82A86CF2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If your passion is for history, and you’re planning a futuristic epic?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If your passion is for adults and you’re planning a </a:t>
            </a:r>
            <a:r>
              <a:rPr lang="en-US" sz="2600" dirty="0" err="1">
                <a:solidFill>
                  <a:schemeClr val="bg1"/>
                </a:solidFill>
              </a:rPr>
              <a:t>childrens</a:t>
            </a:r>
            <a:r>
              <a:rPr lang="en-US" sz="2600" dirty="0">
                <a:solidFill>
                  <a:schemeClr val="bg1"/>
                </a:solidFill>
              </a:rPr>
              <a:t>’ picture book?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If your plan…?</a:t>
            </a:r>
          </a:p>
        </p:txBody>
      </p:sp>
    </p:spTree>
    <p:extLst>
      <p:ext uri="{BB962C8B-B14F-4D97-AF65-F5344CB8AC3E}">
        <p14:creationId xmlns:p14="http://schemas.microsoft.com/office/powerpoint/2010/main" val="3582820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C16A1-46A6-4B5F-9E90-B6586E748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do you make your plan and passion point in the same direction?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6725-A949-4876-A50D-82A86CF2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If your passion is for history, and you’re planning a futuristic epic?</a:t>
            </a:r>
          </a:p>
          <a:p>
            <a:r>
              <a:rPr lang="en-US" sz="2600" dirty="0">
                <a:solidFill>
                  <a:srgbClr val="FF0000"/>
                </a:solidFill>
              </a:rPr>
              <a:t>Maybe you’re combining passions</a:t>
            </a:r>
          </a:p>
          <a:p>
            <a:r>
              <a:rPr lang="en-US" sz="2600" dirty="0">
                <a:solidFill>
                  <a:schemeClr val="bg1"/>
                </a:solidFill>
              </a:rPr>
              <a:t>If your passion is for adults and you’re planning a </a:t>
            </a:r>
            <a:r>
              <a:rPr lang="en-US" sz="2600" dirty="0" err="1">
                <a:solidFill>
                  <a:schemeClr val="bg1"/>
                </a:solidFill>
              </a:rPr>
              <a:t>childrens</a:t>
            </a:r>
            <a:r>
              <a:rPr lang="en-US" sz="2600" dirty="0">
                <a:solidFill>
                  <a:schemeClr val="bg1"/>
                </a:solidFill>
              </a:rPr>
              <a:t>’ picture book?</a:t>
            </a:r>
          </a:p>
          <a:p>
            <a:r>
              <a:rPr lang="en-US" sz="2600" dirty="0">
                <a:solidFill>
                  <a:srgbClr val="FF0000"/>
                </a:solidFill>
              </a:rPr>
              <a:t>Maybe you’re trying to help adults understand children (or vice versa)</a:t>
            </a:r>
          </a:p>
          <a:p>
            <a:r>
              <a:rPr lang="en-US" sz="2600" dirty="0">
                <a:solidFill>
                  <a:schemeClr val="bg1"/>
                </a:solidFill>
              </a:rPr>
              <a:t>If your plan…?</a:t>
            </a:r>
          </a:p>
        </p:txBody>
      </p:sp>
    </p:spTree>
    <p:extLst>
      <p:ext uri="{BB962C8B-B14F-4D97-AF65-F5344CB8AC3E}">
        <p14:creationId xmlns:p14="http://schemas.microsoft.com/office/powerpoint/2010/main" val="1508809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C16A1-46A6-4B5F-9E90-B6586E748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do you make </a:t>
            </a:r>
            <a:r>
              <a:rPr lang="en-US" b="1" dirty="0">
                <a:solidFill>
                  <a:srgbClr val="00B0F0"/>
                </a:solidFill>
              </a:rPr>
              <a:t>plan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b="1" dirty="0">
                <a:solidFill>
                  <a:srgbClr val="00B050"/>
                </a:solidFill>
              </a:rPr>
              <a:t>plot</a:t>
            </a:r>
            <a:r>
              <a:rPr lang="en-US" dirty="0">
                <a:solidFill>
                  <a:schemeClr val="bg1"/>
                </a:solidFill>
              </a:rPr>
              <a:t> point in the same direction?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6725-A949-4876-A50D-82A86CF2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If your plan is to write 2,000 words a day and your plot says you need to research something first?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If your plan is to finish by Christmas and your plot says you can’t start until Thanksgiving?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If your plan…?</a:t>
            </a:r>
          </a:p>
        </p:txBody>
      </p:sp>
    </p:spTree>
    <p:extLst>
      <p:ext uri="{BB962C8B-B14F-4D97-AF65-F5344CB8AC3E}">
        <p14:creationId xmlns:p14="http://schemas.microsoft.com/office/powerpoint/2010/main" val="125096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C16A1-46A6-4B5F-9E90-B6586E748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do you make </a:t>
            </a:r>
            <a:r>
              <a:rPr lang="en-US" dirty="0">
                <a:solidFill>
                  <a:srgbClr val="00B0F0"/>
                </a:solidFill>
              </a:rPr>
              <a:t>plan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b="1" dirty="0">
                <a:solidFill>
                  <a:srgbClr val="00B050"/>
                </a:solidFill>
              </a:rPr>
              <a:t>plot</a:t>
            </a:r>
            <a:r>
              <a:rPr lang="en-US" dirty="0">
                <a:solidFill>
                  <a:schemeClr val="bg1"/>
                </a:solidFill>
              </a:rPr>
              <a:t> point in the same direction?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6725-A949-4876-A50D-82A86CF2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If your plan is to write 2,000 words a day and your plot says you need to research something first?</a:t>
            </a:r>
          </a:p>
          <a:p>
            <a:r>
              <a:rPr lang="en-US" sz="2600" dirty="0">
                <a:solidFill>
                  <a:srgbClr val="FFFF00"/>
                </a:solidFill>
              </a:rPr>
              <a:t>Change your plan to include research</a:t>
            </a:r>
          </a:p>
          <a:p>
            <a:r>
              <a:rPr lang="en-US" sz="2600" dirty="0">
                <a:solidFill>
                  <a:schemeClr val="bg1"/>
                </a:solidFill>
              </a:rPr>
              <a:t>If your plan is to finish by Christmas and your plot says you can’t start until Thanksgiving?</a:t>
            </a:r>
          </a:p>
          <a:p>
            <a:r>
              <a:rPr lang="en-US" sz="2600" dirty="0">
                <a:solidFill>
                  <a:srgbClr val="FFFF00"/>
                </a:solidFill>
              </a:rPr>
              <a:t>Change your plot to start earlier</a:t>
            </a:r>
          </a:p>
          <a:p>
            <a:r>
              <a:rPr lang="en-US" sz="2600" dirty="0">
                <a:solidFill>
                  <a:schemeClr val="bg1"/>
                </a:solidFill>
              </a:rPr>
              <a:t>If your plan…?</a:t>
            </a:r>
          </a:p>
        </p:txBody>
      </p:sp>
    </p:spTree>
    <p:extLst>
      <p:ext uri="{BB962C8B-B14F-4D97-AF65-F5344CB8AC3E}">
        <p14:creationId xmlns:p14="http://schemas.microsoft.com/office/powerpoint/2010/main" val="3608587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C5BF79-8BFF-4CDC-9172-E23CE035E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90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2BA1B8-EBA9-4056-8734-DE86CAD89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122363"/>
            <a:ext cx="4309679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PURPOSE</a:t>
            </a:r>
            <a:br>
              <a:rPr lang="en-US" sz="3000" dirty="0"/>
            </a:br>
            <a:r>
              <a:rPr lang="en-US" sz="3000" dirty="0">
                <a:solidFill>
                  <a:srgbClr val="7030A0"/>
                </a:solidFill>
              </a:rPr>
              <a:t>PASSION</a:t>
            </a:r>
            <a:br>
              <a:rPr lang="en-US" sz="3000" dirty="0"/>
            </a:br>
            <a:r>
              <a:rPr lang="en-US" sz="3000" dirty="0">
                <a:solidFill>
                  <a:srgbClr val="00B0F0"/>
                </a:solidFill>
              </a:rPr>
              <a:t>PLAN</a:t>
            </a:r>
            <a:br>
              <a:rPr lang="en-US" sz="3000" dirty="0"/>
            </a:br>
            <a:r>
              <a:rPr lang="en-US" sz="3000" dirty="0">
                <a:solidFill>
                  <a:srgbClr val="00B050"/>
                </a:solidFill>
              </a:rPr>
              <a:t>PLOT</a:t>
            </a:r>
            <a:br>
              <a:rPr lang="en-US" sz="3000" dirty="0"/>
            </a:br>
            <a:br>
              <a:rPr lang="en-US" sz="3000" dirty="0"/>
            </a:br>
            <a:r>
              <a:rPr lang="en-US" sz="3000" dirty="0"/>
              <a:t>If you get them all “in line”</a:t>
            </a:r>
            <a:br>
              <a:rPr lang="en-US" sz="3000" dirty="0"/>
            </a:br>
            <a:r>
              <a:rPr lang="en-US" sz="3000" dirty="0"/>
              <a:t>all pointing the same way…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077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28282-431E-4A85-9B10-C79D451866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6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EEC4C-B6A8-461C-91C8-29BDE498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Now What?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772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Yellow rubber duckies in a line on a white surface">
            <a:extLst>
              <a:ext uri="{FF2B5EF4-FFF2-40B4-BE49-F238E27FC236}">
                <a16:creationId xmlns:a16="http://schemas.microsoft.com/office/drawing/2014/main" id="{BF89DF00-EF95-4C80-B968-1A3C5297B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17" b="-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03B4F4-439B-494B-9F78-CFD2344AD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83" y="1061293"/>
            <a:ext cx="5468862" cy="1290747"/>
          </a:xfrm>
        </p:spPr>
        <p:txBody>
          <a:bodyPr anchor="b">
            <a:noAutofit/>
          </a:bodyPr>
          <a:lstStyle/>
          <a:p>
            <a:r>
              <a:rPr lang="en-US" sz="3200" dirty="0"/>
              <a:t>How does it all fit in with the </a:t>
            </a:r>
            <a:r>
              <a:rPr lang="en-US" sz="3200" b="1" dirty="0">
                <a:solidFill>
                  <a:srgbClr val="FFFF00"/>
                </a:solidFill>
              </a:rPr>
              <a:t>practicalities</a:t>
            </a:r>
            <a:r>
              <a:rPr lang="en-US" sz="3200" dirty="0"/>
              <a:t> of your life?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51725-26EB-4505-97C8-E13C95CE1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83" y="2807208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Do you have </a:t>
            </a:r>
            <a:r>
              <a:rPr lang="en-US" sz="1700" b="1" dirty="0">
                <a:solidFill>
                  <a:srgbClr val="FFFF00"/>
                </a:solidFill>
              </a:rPr>
              <a:t>time</a:t>
            </a:r>
            <a:r>
              <a:rPr lang="en-US" sz="1700" dirty="0"/>
              <a:t> to write?</a:t>
            </a:r>
          </a:p>
          <a:p>
            <a:r>
              <a:rPr lang="en-US" sz="1700" dirty="0"/>
              <a:t>Do you have </a:t>
            </a:r>
            <a:r>
              <a:rPr lang="en-US" sz="1700" b="1" dirty="0">
                <a:solidFill>
                  <a:srgbClr val="FFFF00"/>
                </a:solidFill>
              </a:rPr>
              <a:t>space</a:t>
            </a:r>
            <a:r>
              <a:rPr lang="en-US" sz="1700" dirty="0"/>
              <a:t> where you can write?</a:t>
            </a:r>
          </a:p>
          <a:p>
            <a:r>
              <a:rPr lang="en-US" sz="1700" dirty="0"/>
              <a:t>Have you run out of </a:t>
            </a:r>
            <a:r>
              <a:rPr lang="en-US" sz="1700" b="1" dirty="0">
                <a:solidFill>
                  <a:srgbClr val="FFFF00"/>
                </a:solidFill>
              </a:rPr>
              <a:t>ideas</a:t>
            </a:r>
            <a:r>
              <a:rPr lang="en-US" sz="1700" dirty="0"/>
              <a:t>?</a:t>
            </a:r>
          </a:p>
          <a:p>
            <a:r>
              <a:rPr lang="en-US" sz="1700" dirty="0"/>
              <a:t>Do you have too many ideas?</a:t>
            </a:r>
          </a:p>
          <a:p>
            <a:r>
              <a:rPr lang="en-US" sz="1700" dirty="0"/>
              <a:t>…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88768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Yellow rubber duckies in a line on a white surface">
            <a:extLst>
              <a:ext uri="{FF2B5EF4-FFF2-40B4-BE49-F238E27FC236}">
                <a16:creationId xmlns:a16="http://schemas.microsoft.com/office/drawing/2014/main" id="{BF89DF00-EF95-4C80-B968-1A3C5297B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17" b="-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03B4F4-439B-494B-9F78-CFD2344AD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83" y="1061293"/>
            <a:ext cx="5468862" cy="1290747"/>
          </a:xfrm>
        </p:spPr>
        <p:txBody>
          <a:bodyPr anchor="b">
            <a:noAutofit/>
          </a:bodyPr>
          <a:lstStyle/>
          <a:p>
            <a:r>
              <a:rPr lang="en-US" sz="3200" dirty="0"/>
              <a:t>How does all this fit in with the </a:t>
            </a:r>
            <a:r>
              <a:rPr lang="en-US" sz="3200" b="1" dirty="0">
                <a:solidFill>
                  <a:srgbClr val="FFFF00"/>
                </a:solidFill>
              </a:rPr>
              <a:t>practicalities</a:t>
            </a:r>
            <a:r>
              <a:rPr lang="en-US" sz="3200" dirty="0"/>
              <a:t> of your life?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51725-26EB-4505-97C8-E13C95CE1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83" y="2807208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Do you have </a:t>
            </a:r>
            <a:r>
              <a:rPr lang="en-US" sz="1700" b="1" dirty="0">
                <a:solidFill>
                  <a:srgbClr val="FFFF00"/>
                </a:solidFill>
              </a:rPr>
              <a:t>time</a:t>
            </a:r>
            <a:r>
              <a:rPr lang="en-US" sz="1700" dirty="0"/>
              <a:t> to write?</a:t>
            </a:r>
          </a:p>
          <a:p>
            <a:r>
              <a:rPr lang="en-US" sz="1700" dirty="0"/>
              <a:t>Do you have </a:t>
            </a:r>
            <a:r>
              <a:rPr lang="en-US" sz="1700" b="1" dirty="0">
                <a:solidFill>
                  <a:srgbClr val="FFFF00"/>
                </a:solidFill>
              </a:rPr>
              <a:t>space</a:t>
            </a:r>
            <a:r>
              <a:rPr lang="en-US" sz="1700" dirty="0"/>
              <a:t> where you can write?</a:t>
            </a:r>
          </a:p>
          <a:p>
            <a:r>
              <a:rPr lang="en-US" sz="1700" dirty="0"/>
              <a:t>Have you run out of </a:t>
            </a:r>
            <a:r>
              <a:rPr lang="en-US" sz="1700" b="1" dirty="0">
                <a:solidFill>
                  <a:srgbClr val="FFFF00"/>
                </a:solidFill>
              </a:rPr>
              <a:t>ideas</a:t>
            </a:r>
            <a:r>
              <a:rPr lang="en-US" sz="1700" dirty="0"/>
              <a:t>?</a:t>
            </a:r>
          </a:p>
          <a:p>
            <a:r>
              <a:rPr lang="en-US" sz="1700" dirty="0"/>
              <a:t>Do you have too many ideas?</a:t>
            </a:r>
          </a:p>
          <a:p>
            <a:r>
              <a:rPr lang="en-US" sz="1700" dirty="0">
                <a:solidFill>
                  <a:srgbClr val="FFFF00"/>
                </a:solidFill>
              </a:rPr>
              <a:t>Can writing even fit in with your current </a:t>
            </a:r>
            <a:r>
              <a:rPr lang="en-US" sz="1700" b="1" dirty="0">
                <a:solidFill>
                  <a:srgbClr val="FFC000"/>
                </a:solidFill>
              </a:rPr>
              <a:t>priorities</a:t>
            </a:r>
            <a:r>
              <a:rPr lang="en-US" sz="1700" dirty="0">
                <a:solidFill>
                  <a:srgbClr val="FFFF00"/>
                </a:solidFill>
              </a:rPr>
              <a:t> (because writing isn’t the only thing in your life)?</a:t>
            </a:r>
          </a:p>
        </p:txBody>
      </p:sp>
    </p:spTree>
    <p:extLst>
      <p:ext uri="{BB962C8B-B14F-4D97-AF65-F5344CB8AC3E}">
        <p14:creationId xmlns:p14="http://schemas.microsoft.com/office/powerpoint/2010/main" val="618785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9662-8C43-4FBD-B347-B12A04FFD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those practicalities</a:t>
            </a:r>
            <a:br>
              <a:rPr lang="en-US" dirty="0"/>
            </a:br>
            <a:r>
              <a:rPr lang="en-US" dirty="0"/>
              <a:t>relate to your </a:t>
            </a:r>
            <a:r>
              <a:rPr lang="en-US" b="1" dirty="0">
                <a:solidFill>
                  <a:srgbClr val="FFC000"/>
                </a:solidFill>
              </a:rPr>
              <a:t>priorities</a:t>
            </a:r>
            <a:r>
              <a:rPr lang="en-US" dirty="0"/>
              <a:t>?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58B32DFA-A2F1-44F9-A7D3-BC57FE0D20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812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848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03B4F4-439B-494B-9F78-CFD2344AD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So… Try to get your ducks in a row</a:t>
            </a:r>
          </a:p>
        </p:txBody>
      </p:sp>
      <p:pic>
        <p:nvPicPr>
          <p:cNvPr id="5" name="Picture 4" descr="Yellow rubber duckies in a line on a white surface">
            <a:extLst>
              <a:ext uri="{FF2B5EF4-FFF2-40B4-BE49-F238E27FC236}">
                <a16:creationId xmlns:a16="http://schemas.microsoft.com/office/drawing/2014/main" id="{BF89DF00-EF95-4C80-B968-1A3C5297B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629" b="23406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1BA42A-05A4-40DE-9D37-C84486456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669977"/>
            <a:ext cx="5692774" cy="1661811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Let your </a:t>
            </a:r>
            <a:r>
              <a:rPr lang="en-US" sz="2400" b="1" dirty="0">
                <a:solidFill>
                  <a:srgbClr val="7030A0">
                    <a:alpha val="80000"/>
                  </a:srgbClr>
                </a:solidFill>
              </a:rPr>
              <a:t>passion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drive your </a:t>
            </a:r>
            <a:r>
              <a:rPr lang="en-US" sz="2400" b="1" dirty="0">
                <a:solidFill>
                  <a:srgbClr val="FF0000">
                    <a:alpha val="80000"/>
                  </a:srgbClr>
                </a:solidFill>
              </a:rPr>
              <a:t>purpose</a:t>
            </a:r>
          </a:p>
          <a:p>
            <a:r>
              <a:rPr lang="en-US" sz="2400" b="1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to achieve that </a:t>
            </a:r>
            <a:r>
              <a:rPr lang="en-US" sz="2400" b="1" dirty="0">
                <a:solidFill>
                  <a:srgbClr val="FF0000">
                    <a:alpha val="80000"/>
                  </a:srgbClr>
                </a:solidFill>
              </a:rPr>
              <a:t>purpose</a:t>
            </a:r>
          </a:p>
          <a:p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Plot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a next step that fits with your </a:t>
            </a:r>
            <a:r>
              <a:rPr lang="en-US" sz="2400" b="1" dirty="0">
                <a:solidFill>
                  <a:srgbClr val="00B0F0">
                    <a:alpha val="80000"/>
                  </a:srgbClr>
                </a:solidFill>
              </a:rPr>
              <a:t>plan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, or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If your </a:t>
            </a:r>
            <a:r>
              <a:rPr lang="en-US" sz="2400" b="1" dirty="0">
                <a:solidFill>
                  <a:srgbClr val="FFC000">
                    <a:alpha val="80000"/>
                  </a:srgbClr>
                </a:solidFill>
              </a:rPr>
              <a:t>priorities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and </a:t>
            </a:r>
            <a:r>
              <a:rPr lang="en-US" sz="2400" b="1" dirty="0">
                <a:solidFill>
                  <a:srgbClr val="FFFF00">
                    <a:alpha val="80000"/>
                  </a:srgbClr>
                </a:solidFill>
              </a:rPr>
              <a:t>practicalities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are getting in the way, try some…</a:t>
            </a:r>
          </a:p>
        </p:txBody>
      </p:sp>
    </p:spTree>
    <p:extLst>
      <p:ext uri="{BB962C8B-B14F-4D97-AF65-F5344CB8AC3E}">
        <p14:creationId xmlns:p14="http://schemas.microsoft.com/office/powerpoint/2010/main" val="695613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B6E073-915A-468F-A99D-964DEF314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US" sz="3700" dirty="0">
                <a:solidFill>
                  <a:srgbClr val="00B050"/>
                </a:solidFill>
              </a:rPr>
              <a:t>Productive Procrastination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97CD0-0562-4CEC-A97E-A96229B96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33" b="17861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0960C-1D22-40C9-A050-5A43AFFFD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669978"/>
            <a:ext cx="5692774" cy="1173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Not the same as “Oh, I’ll just do it tomorrow.”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>
                    <a:alpha val="80000"/>
                  </a:schemeClr>
                </a:solidFill>
              </a:rPr>
              <a:t>PRODUCTIVE</a:t>
            </a: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 procrastination prepares you to do it, “when…”</a:t>
            </a:r>
          </a:p>
        </p:txBody>
      </p:sp>
    </p:spTree>
    <p:extLst>
      <p:ext uri="{BB962C8B-B14F-4D97-AF65-F5344CB8AC3E}">
        <p14:creationId xmlns:p14="http://schemas.microsoft.com/office/powerpoint/2010/main" val="10412763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B6E073-915A-468F-A99D-964DEF314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US" sz="3700" dirty="0">
                <a:solidFill>
                  <a:srgbClr val="00B050"/>
                </a:solidFill>
              </a:rPr>
              <a:t>Productive </a:t>
            </a:r>
            <a:r>
              <a:rPr lang="en-US" sz="3700" dirty="0">
                <a:solidFill>
                  <a:schemeClr val="accent2">
                    <a:lumMod val="75000"/>
                  </a:schemeClr>
                </a:solidFill>
              </a:rPr>
              <a:t>Procrastination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97CD0-0562-4CEC-A97E-A96229B96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33" b="17861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0960C-1D22-40C9-A050-5A43AFFFD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669978"/>
            <a:ext cx="5692774" cy="1173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Use this time to let new ideas, new dreams, new hopes, new experiences soak into your passion and purpose. Let your writing mature.</a:t>
            </a:r>
          </a:p>
        </p:txBody>
      </p:sp>
    </p:spTree>
    <p:extLst>
      <p:ext uri="{BB962C8B-B14F-4D97-AF65-F5344CB8AC3E}">
        <p14:creationId xmlns:p14="http://schemas.microsoft.com/office/powerpoint/2010/main" val="2561458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en and ink bottle">
            <a:extLst>
              <a:ext uri="{FF2B5EF4-FFF2-40B4-BE49-F238E27FC236}">
                <a16:creationId xmlns:a16="http://schemas.microsoft.com/office/drawing/2014/main" id="{D13DC41F-4FEB-48B5-95CE-9F2302197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22" r="1" b="17474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A4E881-F20D-4C91-9A3A-BFD41EDCB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087963"/>
            <a:ext cx="6624929" cy="1214255"/>
          </a:xfrm>
        </p:spPr>
        <p:txBody>
          <a:bodyPr anchor="b">
            <a:noAutofit/>
          </a:bodyPr>
          <a:lstStyle/>
          <a:p>
            <a:r>
              <a:rPr lang="en-US" sz="3200" b="1" dirty="0"/>
              <a:t>So, if you’re struggling to write,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PROCRASTINATE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00B050"/>
                </a:solidFill>
              </a:rPr>
              <a:t>PRODUCTIVELY</a:t>
            </a:r>
            <a:r>
              <a:rPr lang="en-US" sz="3200" dirty="0"/>
              <a:t>, </a:t>
            </a:r>
            <a:br>
              <a:rPr lang="en-US" sz="3200" dirty="0"/>
            </a:br>
            <a:r>
              <a:rPr lang="en-US" sz="3200" dirty="0"/>
              <a:t>and know…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B7520-ADA1-4A0D-97CA-AEF1C9486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dirty="0"/>
              <a:t>You </a:t>
            </a:r>
            <a:r>
              <a:rPr lang="en-US" dirty="0">
                <a:solidFill>
                  <a:srgbClr val="FFC000"/>
                </a:solidFill>
              </a:rPr>
              <a:t>were</a:t>
            </a:r>
            <a:r>
              <a:rPr lang="en-US" dirty="0"/>
              <a:t> a writer</a:t>
            </a:r>
          </a:p>
          <a:p>
            <a:r>
              <a:rPr lang="en-US" dirty="0"/>
              <a:t>You’re </a:t>
            </a:r>
            <a:r>
              <a:rPr lang="en-US" dirty="0">
                <a:solidFill>
                  <a:srgbClr val="FFC000"/>
                </a:solidFill>
              </a:rPr>
              <a:t>still</a:t>
            </a:r>
            <a:r>
              <a:rPr lang="en-US" dirty="0"/>
              <a:t> a writer</a:t>
            </a:r>
          </a:p>
          <a:p>
            <a:r>
              <a:rPr lang="en-US" dirty="0"/>
              <a:t>You </a:t>
            </a:r>
            <a:r>
              <a:rPr lang="en-US" dirty="0">
                <a:solidFill>
                  <a:srgbClr val="FFC000"/>
                </a:solidFill>
              </a:rPr>
              <a:t>will be </a:t>
            </a:r>
            <a:r>
              <a:rPr lang="en-US" dirty="0"/>
              <a:t>a writer</a:t>
            </a:r>
          </a:p>
          <a:p>
            <a:r>
              <a:rPr lang="en-US" dirty="0"/>
              <a:t>And </a:t>
            </a:r>
            <a:r>
              <a:rPr lang="en-US" dirty="0">
                <a:solidFill>
                  <a:srgbClr val="FFC000"/>
                </a:solidFill>
              </a:rPr>
              <a:t>you belong </a:t>
            </a:r>
            <a:r>
              <a:rPr lang="en-US" dirty="0"/>
              <a:t>right here in our community of writers!</a:t>
            </a:r>
          </a:p>
        </p:txBody>
      </p:sp>
    </p:spTree>
    <p:extLst>
      <p:ext uri="{BB962C8B-B14F-4D97-AF65-F5344CB8AC3E}">
        <p14:creationId xmlns:p14="http://schemas.microsoft.com/office/powerpoint/2010/main" val="3350603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415E-BAE0-4FEE-AB34-FDD687BB4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8496" y="1783959"/>
            <a:ext cx="4523424" cy="17528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You belong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663AC-4A22-47BD-91B9-A5FBBE3C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166" y="3536831"/>
            <a:ext cx="4443751" cy="23619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because we’ll encourage you to get  those ducks in a row, while you’re waiting to write!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Yellow rubber duckies in a line on a white surface">
            <a:extLst>
              <a:ext uri="{FF2B5EF4-FFF2-40B4-BE49-F238E27FC236}">
                <a16:creationId xmlns:a16="http://schemas.microsoft.com/office/drawing/2014/main" id="{3E657DB5-8E65-411C-82DD-62A2ADE12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2" r="14308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6452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415E-BAE0-4FEE-AB34-FDD687BB4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8496" y="2346385"/>
            <a:ext cx="4523424" cy="23266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/>
              <a:t>And </a:t>
            </a:r>
            <a:br>
              <a:rPr lang="en-US" sz="5000" dirty="0"/>
            </a:br>
            <a:r>
              <a:rPr lang="en-US" sz="5000" dirty="0"/>
              <a:t>if you’re not </a:t>
            </a:r>
            <a:r>
              <a:rPr lang="en-US" sz="5000" dirty="0">
                <a:solidFill>
                  <a:srgbClr val="00B050"/>
                </a:solidFill>
              </a:rPr>
              <a:t>productively</a:t>
            </a:r>
            <a:r>
              <a:rPr lang="en-US" sz="5000" dirty="0"/>
              <a:t> </a:t>
            </a:r>
            <a:r>
              <a:rPr lang="en-US" sz="5000" dirty="0">
                <a:solidFill>
                  <a:schemeClr val="accent2">
                    <a:lumMod val="75000"/>
                  </a:schemeClr>
                </a:solidFill>
              </a:rPr>
              <a:t>procrastinating</a:t>
            </a:r>
            <a:r>
              <a:rPr lang="en-US" sz="5000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663AC-4A22-47BD-91B9-A5FBBE3C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8496" y="4768146"/>
            <a:ext cx="4087305" cy="14083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Yellow rubber duckies in a line on a white surface">
            <a:extLst>
              <a:ext uri="{FF2B5EF4-FFF2-40B4-BE49-F238E27FC236}">
                <a16:creationId xmlns:a16="http://schemas.microsoft.com/office/drawing/2014/main" id="{3E657DB5-8E65-411C-82DD-62A2ADE12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2" r="14308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9799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663AC-4A22-47BD-91B9-A5FBBE3C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8496" y="1889186"/>
            <a:ext cx="4087305" cy="42873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STOP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procrastinating,</a:t>
            </a:r>
          </a:p>
          <a:p>
            <a:r>
              <a:rPr lang="en-US" sz="3600" dirty="0">
                <a:solidFill>
                  <a:srgbClr val="FFC000"/>
                </a:solidFill>
              </a:rPr>
              <a:t>get those ducks in a row, and</a:t>
            </a:r>
          </a:p>
          <a:p>
            <a:r>
              <a:rPr lang="en-US" sz="3600" b="1" dirty="0">
                <a:solidFill>
                  <a:srgbClr val="00B050"/>
                </a:solidFill>
              </a:rPr>
              <a:t>START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00B050"/>
                </a:solidFill>
              </a:rPr>
              <a:t>productively writing instead.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Yellow rubber duckies in a line on a white surface">
            <a:extLst>
              <a:ext uri="{FF2B5EF4-FFF2-40B4-BE49-F238E27FC236}">
                <a16:creationId xmlns:a16="http://schemas.microsoft.com/office/drawing/2014/main" id="{3E657DB5-8E65-411C-82DD-62A2ADE12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2" r="14308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1887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08600-ED2E-4B3E-9072-E562CA93CD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A2D5B-89A4-4221-94A9-00614B5DFE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55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We’re going to introduce ourselves to each other, but first…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(as writers) to ourselves, and here’s how:</a:t>
            </a:r>
          </a:p>
        </p:txBody>
      </p:sp>
    </p:spTree>
    <p:extLst>
      <p:ext uri="{BB962C8B-B14F-4D97-AF65-F5344CB8AC3E}">
        <p14:creationId xmlns:p14="http://schemas.microsoft.com/office/powerpoint/2010/main" val="34912976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My name is … and I am a writer.</a:t>
            </a:r>
          </a:p>
        </p:txBody>
      </p:sp>
    </p:spTree>
    <p:extLst>
      <p:ext uri="{BB962C8B-B14F-4D97-AF65-F5344CB8AC3E}">
        <p14:creationId xmlns:p14="http://schemas.microsoft.com/office/powerpoint/2010/main" val="24595035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reasons / The main reason / The only reason I write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39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reasons / The main reason / The only reason I write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things I plan to write this year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449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reasons / The main reason / The only reason I write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things I plan to write this year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people / One group of people I hope will read this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3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reasons / The main reason / The only reason I write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things I plan to write this year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people / One group of people I hope will read this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places they might find it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576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reasons / The main reason / The only reason I write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things I plan to write this year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people / One group of people I hope will read this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places they might find it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ways I will encourage them to read it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579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We’re going to introduce ourselves to each other, but first…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We’re going to introduce ourselves to ourselves, and here’s how: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reasons / The main reason / The only reason I write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things I plan to write this year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people / One group of people I hope will read this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places they might find it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One of the ways I will encourage them to read it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ways the Writers’ Mill can help me with this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441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F4F7F9-885B-4B8C-B752-1396EAC2E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39" r="2188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DC580E9-2EF2-4729-AC5A-679ABE4D43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038719"/>
              </p:ext>
            </p:extLst>
          </p:nvPr>
        </p:nvGraphicFramePr>
        <p:xfrm>
          <a:off x="762000" y="543464"/>
          <a:ext cx="5609220" cy="5111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60908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98C1-5ACE-43E6-AC35-25F67AB9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D9E6-A558-4FBC-BC1A-01508663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My name is … and I am a writer.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reasons / The main reason / The only reason I write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things I plan to write this year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people / One group of people I hope will read this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places they might find it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ways I will encourage them to read it is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One of the ways the Writers’ Mill can help me with this is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10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2067</Words>
  <Application>Microsoft Office PowerPoint</Application>
  <PresentationFormat>Widescreen</PresentationFormat>
  <Paragraphs>201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What is a writer?</vt:lpstr>
      <vt:lpstr>What is a writer?</vt:lpstr>
      <vt:lpstr>What is a writer?</vt:lpstr>
      <vt:lpstr>Last month  John Hoover told us:</vt:lpstr>
      <vt:lpstr>Which speaks to:</vt:lpstr>
      <vt:lpstr>I’m going to talk about getting your (writing) ducks in a row… and pointing in the same direction.</vt:lpstr>
      <vt:lpstr>Starting with purpose… Why do you write?</vt:lpstr>
      <vt:lpstr>What’s your Purpose?</vt:lpstr>
      <vt:lpstr>What’s your Passion?</vt:lpstr>
      <vt:lpstr>What’s your Passion? </vt:lpstr>
      <vt:lpstr>What’s the difference between Passion and Purpose?</vt:lpstr>
      <vt:lpstr>Purpose tells your what you want to do. Passion drives you to do it.</vt:lpstr>
      <vt:lpstr>So how do you make passion and purpose point in the same direction?</vt:lpstr>
      <vt:lpstr>So how do you make passion and purpose point in the same direction?</vt:lpstr>
      <vt:lpstr>So, you have PURPOSE:  you know what you’re doing. You have PASSION:  you know why you’re doing it…</vt:lpstr>
      <vt:lpstr>Do you have a plan?</vt:lpstr>
      <vt:lpstr>Do you have a plan?</vt:lpstr>
      <vt:lpstr>Does your plan include a plot?</vt:lpstr>
      <vt:lpstr>What’s the difference between plan and plot?</vt:lpstr>
      <vt:lpstr>Does your plan include a (personal) plot?</vt:lpstr>
      <vt:lpstr>Does your plan include a (writing) plot?</vt:lpstr>
      <vt:lpstr>How do you make your plan and passion point in the same direction?</vt:lpstr>
      <vt:lpstr>How do you make your plan and passion point in the same direction?</vt:lpstr>
      <vt:lpstr>How do you make plan and plot point in the same direction?</vt:lpstr>
      <vt:lpstr>How do you make plan and plot point in the same direction?</vt:lpstr>
      <vt:lpstr>PURPOSE PASSION PLAN PLOT  If you get them all “in line” all pointing the same way…</vt:lpstr>
      <vt:lpstr>Now What?</vt:lpstr>
      <vt:lpstr>How does it all fit in with the practicalities of your life?</vt:lpstr>
      <vt:lpstr>How does all this fit in with the practicalities of your life?</vt:lpstr>
      <vt:lpstr>How do those practicalities relate to your priorities?</vt:lpstr>
      <vt:lpstr>So… Try to get your ducks in a row</vt:lpstr>
      <vt:lpstr>Productive Procrastination</vt:lpstr>
      <vt:lpstr>Productive Procrastination</vt:lpstr>
      <vt:lpstr>So, if you’re struggling to write, PROCRASTINATE PRODUCTIVELY,  and know…</vt:lpstr>
      <vt:lpstr>You belong here</vt:lpstr>
      <vt:lpstr>And  if you’re not productively procrastinating…</vt:lpstr>
      <vt:lpstr>PowerPoint Presentation</vt:lpstr>
      <vt:lpstr>Any Questions?</vt:lpstr>
      <vt:lpstr>We’re going to introduce ourselves to each other, but first…</vt:lpstr>
      <vt:lpstr>We’re going to introduce ourselves to each other, but first…</vt:lpstr>
      <vt:lpstr>We’re going to introduce ourselves to each other, but first…</vt:lpstr>
      <vt:lpstr>We’re going to introduce ourselves to each other, but first…</vt:lpstr>
      <vt:lpstr>We’re going to introduce ourselves to each other, but first…</vt:lpstr>
      <vt:lpstr>We’re going to introduce ourselves to each other, but first…</vt:lpstr>
      <vt:lpstr>We’re going to introduce ourselves to each other, but first…</vt:lpstr>
      <vt:lpstr>We’re going to introduce ourselves to each other, but first…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writer?</dc:title>
  <dc:creator>Sheila Deeth</dc:creator>
  <cp:lastModifiedBy>Sheila Deeth</cp:lastModifiedBy>
  <cp:revision>10</cp:revision>
  <dcterms:created xsi:type="dcterms:W3CDTF">2022-02-19T22:21:13Z</dcterms:created>
  <dcterms:modified xsi:type="dcterms:W3CDTF">2022-02-20T23:55:43Z</dcterms:modified>
</cp:coreProperties>
</file>