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92" r:id="rId4"/>
    <p:sldId id="257" r:id="rId5"/>
    <p:sldId id="258" r:id="rId6"/>
    <p:sldId id="291" r:id="rId7"/>
    <p:sldId id="259" r:id="rId8"/>
    <p:sldId id="278" r:id="rId9"/>
    <p:sldId id="277" r:id="rId10"/>
    <p:sldId id="260" r:id="rId11"/>
    <p:sldId id="261" r:id="rId12"/>
    <p:sldId id="263" r:id="rId13"/>
    <p:sldId id="262" r:id="rId14"/>
    <p:sldId id="264" r:id="rId15"/>
    <p:sldId id="293" r:id="rId16"/>
    <p:sldId id="265" r:id="rId17"/>
    <p:sldId id="267" r:id="rId18"/>
    <p:sldId id="268" r:id="rId19"/>
    <p:sldId id="269" r:id="rId20"/>
    <p:sldId id="270" r:id="rId21"/>
    <p:sldId id="271" r:id="rId22"/>
    <p:sldId id="279" r:id="rId23"/>
    <p:sldId id="273" r:id="rId24"/>
    <p:sldId id="272" r:id="rId25"/>
    <p:sldId id="274" r:id="rId26"/>
    <p:sldId id="295" r:id="rId27"/>
    <p:sldId id="294" r:id="rId28"/>
    <p:sldId id="276" r:id="rId29"/>
    <p:sldId id="296" r:id="rId30"/>
    <p:sldId id="280" r:id="rId31"/>
    <p:sldId id="297" r:id="rId32"/>
    <p:sldId id="298" r:id="rId33"/>
    <p:sldId id="283" r:id="rId34"/>
    <p:sldId id="281" r:id="rId35"/>
    <p:sldId id="275" r:id="rId36"/>
    <p:sldId id="282" r:id="rId37"/>
    <p:sldId id="284" r:id="rId38"/>
    <p:sldId id="285" r:id="rId39"/>
    <p:sldId id="289" r:id="rId40"/>
    <p:sldId id="286" r:id="rId41"/>
    <p:sldId id="299" r:id="rId42"/>
    <p:sldId id="287" r:id="rId43"/>
    <p:sldId id="301" r:id="rId44"/>
    <p:sldId id="300" r:id="rId45"/>
    <p:sldId id="304" r:id="rId46"/>
    <p:sldId id="303" r:id="rId47"/>
    <p:sldId id="302" r:id="rId48"/>
    <p:sldId id="288" r:id="rId49"/>
    <p:sldId id="29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3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png"/></Relationships>
</file>

<file path=ppt/diagrams/_rels/data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9.xml.rels><?xml version="1.0" encoding="UTF-8" standalone="yes"?>
<Relationships xmlns="http://schemas.openxmlformats.org/package/2006/relationships"><Relationship Id="rId1" Type="http://schemas.openxmlformats.org/officeDocument/2006/relationships/hyperlink" Target="https://www.portlandwritersmill.org/help-2/lay-out-your-book-with-word/" TargetMode="External"/></Relationships>
</file>

<file path=ppt/diagrams/_rels/data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26.xml.rels><?xml version="1.0" encoding="UTF-8" standalone="yes"?>
<Relationships xmlns="http://schemas.openxmlformats.org/package/2006/relationships"><Relationship Id="rId1" Type="http://schemas.openxmlformats.org/officeDocument/2006/relationships/hyperlink" Target="https://author.amazon.com/" TargetMode="External"/></Relationships>
</file>

<file path=ppt/diagrams/_rels/drawing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png"/></Relationships>
</file>

<file path=ppt/diagrams/_rels/drawing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9.xml.rels><?xml version="1.0" encoding="UTF-8" standalone="yes"?>
<Relationships xmlns="http://schemas.openxmlformats.org/package/2006/relationships"><Relationship Id="rId1" Type="http://schemas.openxmlformats.org/officeDocument/2006/relationships/hyperlink" Target="https://www.portlandwritersmill.org/help-2/lay-out-your-book-with-word/" TargetMode="External"/></Relationships>
</file>

<file path=ppt/diagrams/_rels/drawing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26.xml.rels><?xml version="1.0" encoding="UTF-8" standalone="yes"?>
<Relationships xmlns="http://schemas.openxmlformats.org/package/2006/relationships"><Relationship Id="rId1" Type="http://schemas.openxmlformats.org/officeDocument/2006/relationships/hyperlink" Target="https://author.amazon.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08AEAC-6398-4F75-9592-F1EEC7DA1C7D}" type="doc">
      <dgm:prSet loTypeId="urn:microsoft.com/office/officeart/2016/7/layout/LinearArrowProcessNumbered" loCatId="process" qsTypeId="urn:microsoft.com/office/officeart/2005/8/quickstyle/simple1" qsCatId="simple" csTypeId="urn:microsoft.com/office/officeart/2005/8/colors/accent1_2" csCatId="accent1" phldr="1"/>
      <dgm:spPr/>
      <dgm:t>
        <a:bodyPr/>
        <a:lstStyle/>
        <a:p>
          <a:endParaRPr lang="en-US"/>
        </a:p>
      </dgm:t>
    </dgm:pt>
    <dgm:pt modelId="{6B850C52-B5B6-42F6-87D1-FC8153566AE3}">
      <dgm:prSet/>
      <dgm:spPr/>
      <dgm:t>
        <a:bodyPr/>
        <a:lstStyle/>
        <a:p>
          <a:r>
            <a:rPr lang="en-US" dirty="0"/>
            <a:t>Prepare the soil:</a:t>
          </a:r>
        </a:p>
        <a:p>
          <a:r>
            <a:rPr lang="en-US" dirty="0"/>
            <a:t>Create your </a:t>
          </a:r>
          <a:r>
            <a:rPr lang="en-US" dirty="0" err="1"/>
            <a:t>kdp</a:t>
          </a:r>
          <a:r>
            <a:rPr lang="en-US" dirty="0"/>
            <a:t> account. </a:t>
          </a:r>
        </a:p>
      </dgm:t>
    </dgm:pt>
    <dgm:pt modelId="{310E25B3-9C2D-40E5-BC3F-2F96F940D943}" type="parTrans" cxnId="{0456C214-455B-4AD5-B836-2E172D49745F}">
      <dgm:prSet/>
      <dgm:spPr/>
      <dgm:t>
        <a:bodyPr/>
        <a:lstStyle/>
        <a:p>
          <a:endParaRPr lang="en-US"/>
        </a:p>
      </dgm:t>
    </dgm:pt>
    <dgm:pt modelId="{9292BFEE-2CF8-4E55-AEF6-3712AD200E68}" type="sibTrans" cxnId="{0456C214-455B-4AD5-B836-2E172D49745F}">
      <dgm:prSet phldrT="1" phldr="0"/>
      <dgm:spPr/>
      <dgm:t>
        <a:bodyPr/>
        <a:lstStyle/>
        <a:p>
          <a:r>
            <a:rPr lang="en-US"/>
            <a:t>1</a:t>
          </a:r>
          <a:endParaRPr lang="en-US" dirty="0"/>
        </a:p>
      </dgm:t>
    </dgm:pt>
    <dgm:pt modelId="{08A9678B-FDD2-42C2-A6F4-569006C593B5}">
      <dgm:prSet/>
      <dgm:spPr/>
      <dgm:t>
        <a:bodyPr/>
        <a:lstStyle/>
        <a:p>
          <a:r>
            <a:rPr lang="en-US" dirty="0"/>
            <a:t>Prepare your seeds:</a:t>
          </a:r>
        </a:p>
        <a:p>
          <a:r>
            <a:rPr lang="en-US" dirty="0"/>
            <a:t>Write and format your book. Probably you’ll write several different books and choose the one you want to use.</a:t>
          </a:r>
        </a:p>
      </dgm:t>
    </dgm:pt>
    <dgm:pt modelId="{BDB4EFD1-F8C1-4ABE-9B25-A2B7BE37BE05}" type="parTrans" cxnId="{A7684B04-652B-46F6-A36A-023B952B704D}">
      <dgm:prSet/>
      <dgm:spPr/>
      <dgm:t>
        <a:bodyPr/>
        <a:lstStyle/>
        <a:p>
          <a:endParaRPr lang="en-US"/>
        </a:p>
      </dgm:t>
    </dgm:pt>
    <dgm:pt modelId="{D036BECA-42B8-4605-BDFB-CD93192A7B62}" type="sibTrans" cxnId="{A7684B04-652B-46F6-A36A-023B952B704D}">
      <dgm:prSet phldrT="2" phldr="0"/>
      <dgm:spPr/>
      <dgm:t>
        <a:bodyPr/>
        <a:lstStyle/>
        <a:p>
          <a:r>
            <a:rPr lang="en-US"/>
            <a:t>2</a:t>
          </a:r>
          <a:endParaRPr lang="en-US" dirty="0"/>
        </a:p>
      </dgm:t>
    </dgm:pt>
    <dgm:pt modelId="{8DFE774C-2F51-4D3A-AC1E-2703AE4EA392}">
      <dgm:prSet/>
      <dgm:spPr/>
      <dgm:t>
        <a:bodyPr/>
        <a:lstStyle/>
        <a:p>
          <a:r>
            <a:rPr lang="en-US" dirty="0"/>
            <a:t>Make labels:</a:t>
          </a:r>
        </a:p>
        <a:p>
          <a:r>
            <a:rPr lang="en-US" dirty="0"/>
            <a:t>Decide what your cover will look like.</a:t>
          </a:r>
        </a:p>
      </dgm:t>
    </dgm:pt>
    <dgm:pt modelId="{A8AF404C-35DD-49EC-B3C9-E623FE9D7E8C}" type="parTrans" cxnId="{9125813B-C707-4443-9557-A92220D83F2F}">
      <dgm:prSet/>
      <dgm:spPr/>
      <dgm:t>
        <a:bodyPr/>
        <a:lstStyle/>
        <a:p>
          <a:endParaRPr lang="en-US"/>
        </a:p>
      </dgm:t>
    </dgm:pt>
    <dgm:pt modelId="{A1F1889C-7477-41C9-855A-CB7403B7AB35}" type="sibTrans" cxnId="{9125813B-C707-4443-9557-A92220D83F2F}">
      <dgm:prSet phldrT="3" phldr="0"/>
      <dgm:spPr/>
      <dgm:t>
        <a:bodyPr/>
        <a:lstStyle/>
        <a:p>
          <a:r>
            <a:rPr lang="en-US"/>
            <a:t>3</a:t>
          </a:r>
          <a:endParaRPr lang="en-US" dirty="0"/>
        </a:p>
      </dgm:t>
    </dgm:pt>
    <dgm:pt modelId="{22CD3618-498E-46F2-A914-F3F42A062A6F}">
      <dgm:prSet/>
      <dgm:spPr/>
      <dgm:t>
        <a:bodyPr/>
        <a:lstStyle/>
        <a:p>
          <a:r>
            <a:rPr lang="en-US" dirty="0"/>
            <a:t>Transplant your seedling:</a:t>
          </a:r>
        </a:p>
        <a:p>
          <a:r>
            <a:rPr lang="en-US" dirty="0"/>
            <a:t>Upload the book to </a:t>
          </a:r>
          <a:r>
            <a:rPr lang="en-US" dirty="0" err="1"/>
            <a:t>kdp</a:t>
          </a:r>
          <a:r>
            <a:rPr lang="en-US" dirty="0"/>
            <a:t>.</a:t>
          </a:r>
        </a:p>
      </dgm:t>
    </dgm:pt>
    <dgm:pt modelId="{2F3C06D1-75DA-455B-9CE1-5110197FFEE4}" type="parTrans" cxnId="{D802FC54-3A97-46F1-A41D-9E9A1D7070AB}">
      <dgm:prSet/>
      <dgm:spPr/>
      <dgm:t>
        <a:bodyPr/>
        <a:lstStyle/>
        <a:p>
          <a:endParaRPr lang="en-US"/>
        </a:p>
      </dgm:t>
    </dgm:pt>
    <dgm:pt modelId="{760E1E63-698A-4698-B331-60A6579253E5}" type="sibTrans" cxnId="{D802FC54-3A97-46F1-A41D-9E9A1D7070AB}">
      <dgm:prSet phldrT="4" phldr="0"/>
      <dgm:spPr/>
      <dgm:t>
        <a:bodyPr/>
        <a:lstStyle/>
        <a:p>
          <a:r>
            <a:rPr lang="en-US"/>
            <a:t>4</a:t>
          </a:r>
        </a:p>
      </dgm:t>
    </dgm:pt>
    <dgm:pt modelId="{2ABFB2B8-8EF5-49BE-8426-5848C69C4261}">
      <dgm:prSet/>
      <dgm:spPr/>
      <dgm:t>
        <a:bodyPr/>
        <a:lstStyle/>
        <a:p>
          <a:r>
            <a:rPr lang="en-US" dirty="0"/>
            <a:t>Water it:</a:t>
          </a:r>
        </a:p>
        <a:p>
          <a:r>
            <a:rPr lang="en-US" dirty="0"/>
            <a:t>Set up sales channels, author pages, etc.</a:t>
          </a:r>
        </a:p>
      </dgm:t>
    </dgm:pt>
    <dgm:pt modelId="{698F4E11-353A-4D1C-AE5B-DDAB09E41192}" type="parTrans" cxnId="{7F282CB5-9BF2-4237-A434-3DC9A4D213B9}">
      <dgm:prSet/>
      <dgm:spPr/>
      <dgm:t>
        <a:bodyPr/>
        <a:lstStyle/>
        <a:p>
          <a:endParaRPr lang="en-US"/>
        </a:p>
      </dgm:t>
    </dgm:pt>
    <dgm:pt modelId="{E5856AB1-FE7F-4587-9EB7-B93180C8B6C8}" type="sibTrans" cxnId="{7F282CB5-9BF2-4237-A434-3DC9A4D213B9}">
      <dgm:prSet phldrT="5" phldr="0"/>
      <dgm:spPr/>
      <dgm:t>
        <a:bodyPr/>
        <a:lstStyle/>
        <a:p>
          <a:r>
            <a:rPr lang="en-US"/>
            <a:t>5</a:t>
          </a:r>
        </a:p>
      </dgm:t>
    </dgm:pt>
    <dgm:pt modelId="{CF8187F6-ECF2-4151-AFB0-8F285A2B49EB}" type="pres">
      <dgm:prSet presAssocID="{2308AEAC-6398-4F75-9592-F1EEC7DA1C7D}" presName="linearFlow" presStyleCnt="0">
        <dgm:presLayoutVars>
          <dgm:dir/>
          <dgm:animLvl val="lvl"/>
          <dgm:resizeHandles val="exact"/>
        </dgm:presLayoutVars>
      </dgm:prSet>
      <dgm:spPr/>
    </dgm:pt>
    <dgm:pt modelId="{8CCC42B2-80E2-4813-AA71-E6E7799DC13F}" type="pres">
      <dgm:prSet presAssocID="{6B850C52-B5B6-42F6-87D1-FC8153566AE3}" presName="compositeNode" presStyleCnt="0"/>
      <dgm:spPr/>
    </dgm:pt>
    <dgm:pt modelId="{16DF81EA-CE66-4790-B518-41656F37D691}" type="pres">
      <dgm:prSet presAssocID="{6B850C52-B5B6-42F6-87D1-FC8153566AE3}" presName="parTx" presStyleLbl="node1" presStyleIdx="0" presStyleCnt="0">
        <dgm:presLayoutVars>
          <dgm:chMax val="0"/>
          <dgm:chPref val="0"/>
          <dgm:bulletEnabled val="1"/>
        </dgm:presLayoutVars>
      </dgm:prSet>
      <dgm:spPr/>
    </dgm:pt>
    <dgm:pt modelId="{4706A8A6-0713-4001-AD9F-1AC32DE1977A}" type="pres">
      <dgm:prSet presAssocID="{6B850C52-B5B6-42F6-87D1-FC8153566AE3}" presName="parSh" presStyleCnt="0"/>
      <dgm:spPr/>
    </dgm:pt>
    <dgm:pt modelId="{5FDC2BDA-2A71-409F-9245-669E8EBBA575}" type="pres">
      <dgm:prSet presAssocID="{6B850C52-B5B6-42F6-87D1-FC8153566AE3}" presName="lineNode" presStyleLbl="alignAccFollowNode1" presStyleIdx="0" presStyleCnt="15"/>
      <dgm:spPr/>
    </dgm:pt>
    <dgm:pt modelId="{729024B0-DD31-42E3-AA59-F06B945B6321}" type="pres">
      <dgm:prSet presAssocID="{6B850C52-B5B6-42F6-87D1-FC8153566AE3}" presName="lineArrowNode" presStyleLbl="alignAccFollowNode1" presStyleIdx="1" presStyleCnt="15"/>
      <dgm:spPr/>
    </dgm:pt>
    <dgm:pt modelId="{85E9F86B-1370-43B4-8C3F-236D5164FD6A}" type="pres">
      <dgm:prSet presAssocID="{9292BFEE-2CF8-4E55-AEF6-3712AD200E68}" presName="sibTransNodeCircle" presStyleLbl="alignNode1" presStyleIdx="0" presStyleCnt="5">
        <dgm:presLayoutVars>
          <dgm:chMax val="0"/>
          <dgm:bulletEnabled/>
        </dgm:presLayoutVars>
      </dgm:prSet>
      <dgm:spPr/>
    </dgm:pt>
    <dgm:pt modelId="{16380CF8-9519-4A67-A85C-917D14241F5D}" type="pres">
      <dgm:prSet presAssocID="{9292BFEE-2CF8-4E55-AEF6-3712AD200E68}" presName="spacerBetweenCircleAndCallout" presStyleCnt="0">
        <dgm:presLayoutVars/>
      </dgm:prSet>
      <dgm:spPr/>
    </dgm:pt>
    <dgm:pt modelId="{6E5251CB-B4A7-4C9B-BDF6-ACA3D87E2F49}" type="pres">
      <dgm:prSet presAssocID="{6B850C52-B5B6-42F6-87D1-FC8153566AE3}" presName="nodeText" presStyleLbl="alignAccFollowNode1" presStyleIdx="2" presStyleCnt="15">
        <dgm:presLayoutVars>
          <dgm:bulletEnabled val="1"/>
        </dgm:presLayoutVars>
      </dgm:prSet>
      <dgm:spPr/>
    </dgm:pt>
    <dgm:pt modelId="{96AA7D95-DABD-43B9-A971-BB1F7E193BBD}" type="pres">
      <dgm:prSet presAssocID="{9292BFEE-2CF8-4E55-AEF6-3712AD200E68}" presName="sibTransComposite" presStyleCnt="0"/>
      <dgm:spPr/>
    </dgm:pt>
    <dgm:pt modelId="{BEA6E7DA-9E6D-4D64-807C-DD42AA55E09C}" type="pres">
      <dgm:prSet presAssocID="{08A9678B-FDD2-42C2-A6F4-569006C593B5}" presName="compositeNode" presStyleCnt="0"/>
      <dgm:spPr/>
    </dgm:pt>
    <dgm:pt modelId="{B5505668-A0FE-460D-AEC7-A1CE9AECD852}" type="pres">
      <dgm:prSet presAssocID="{08A9678B-FDD2-42C2-A6F4-569006C593B5}" presName="parTx" presStyleLbl="node1" presStyleIdx="0" presStyleCnt="0">
        <dgm:presLayoutVars>
          <dgm:chMax val="0"/>
          <dgm:chPref val="0"/>
          <dgm:bulletEnabled val="1"/>
        </dgm:presLayoutVars>
      </dgm:prSet>
      <dgm:spPr/>
    </dgm:pt>
    <dgm:pt modelId="{DD709512-F8F7-47FF-98FC-F7FE430CDCCE}" type="pres">
      <dgm:prSet presAssocID="{08A9678B-FDD2-42C2-A6F4-569006C593B5}" presName="parSh" presStyleCnt="0"/>
      <dgm:spPr/>
    </dgm:pt>
    <dgm:pt modelId="{7EDEE1DD-69FF-4010-91E3-AD80B6482797}" type="pres">
      <dgm:prSet presAssocID="{08A9678B-FDD2-42C2-A6F4-569006C593B5}" presName="lineNode" presStyleLbl="alignAccFollowNode1" presStyleIdx="3" presStyleCnt="15"/>
      <dgm:spPr/>
    </dgm:pt>
    <dgm:pt modelId="{4626DE31-C566-4D3F-8966-2E4B4E78B867}" type="pres">
      <dgm:prSet presAssocID="{08A9678B-FDD2-42C2-A6F4-569006C593B5}" presName="lineArrowNode" presStyleLbl="alignAccFollowNode1" presStyleIdx="4" presStyleCnt="15"/>
      <dgm:spPr/>
    </dgm:pt>
    <dgm:pt modelId="{30270CB8-7BB2-42AA-B910-7D0B62F291E3}" type="pres">
      <dgm:prSet presAssocID="{D036BECA-42B8-4605-BDFB-CD93192A7B62}" presName="sibTransNodeCircle" presStyleLbl="alignNode1" presStyleIdx="1" presStyleCnt="5">
        <dgm:presLayoutVars>
          <dgm:chMax val="0"/>
          <dgm:bulletEnabled/>
        </dgm:presLayoutVars>
      </dgm:prSet>
      <dgm:spPr/>
    </dgm:pt>
    <dgm:pt modelId="{DEFCD469-E5E9-4E3A-9DFE-4F2C7C42F6AB}" type="pres">
      <dgm:prSet presAssocID="{D036BECA-42B8-4605-BDFB-CD93192A7B62}" presName="spacerBetweenCircleAndCallout" presStyleCnt="0">
        <dgm:presLayoutVars/>
      </dgm:prSet>
      <dgm:spPr/>
    </dgm:pt>
    <dgm:pt modelId="{EB8B620E-B985-4D8A-9626-87FB6C302536}" type="pres">
      <dgm:prSet presAssocID="{08A9678B-FDD2-42C2-A6F4-569006C593B5}" presName="nodeText" presStyleLbl="alignAccFollowNode1" presStyleIdx="5" presStyleCnt="15">
        <dgm:presLayoutVars>
          <dgm:bulletEnabled val="1"/>
        </dgm:presLayoutVars>
      </dgm:prSet>
      <dgm:spPr/>
    </dgm:pt>
    <dgm:pt modelId="{34A4F2ED-41E2-488B-A964-7529A34BFC46}" type="pres">
      <dgm:prSet presAssocID="{D036BECA-42B8-4605-BDFB-CD93192A7B62}" presName="sibTransComposite" presStyleCnt="0"/>
      <dgm:spPr/>
    </dgm:pt>
    <dgm:pt modelId="{5B144447-56DF-4D9D-A4FF-2A5E39D125FB}" type="pres">
      <dgm:prSet presAssocID="{8DFE774C-2F51-4D3A-AC1E-2703AE4EA392}" presName="compositeNode" presStyleCnt="0"/>
      <dgm:spPr/>
    </dgm:pt>
    <dgm:pt modelId="{E67382F9-3ECD-45AE-9131-4B3FAF1A2C82}" type="pres">
      <dgm:prSet presAssocID="{8DFE774C-2F51-4D3A-AC1E-2703AE4EA392}" presName="parTx" presStyleLbl="node1" presStyleIdx="0" presStyleCnt="0">
        <dgm:presLayoutVars>
          <dgm:chMax val="0"/>
          <dgm:chPref val="0"/>
          <dgm:bulletEnabled val="1"/>
        </dgm:presLayoutVars>
      </dgm:prSet>
      <dgm:spPr/>
    </dgm:pt>
    <dgm:pt modelId="{17590C37-D8DA-4718-9E73-597C6DE4BD9D}" type="pres">
      <dgm:prSet presAssocID="{8DFE774C-2F51-4D3A-AC1E-2703AE4EA392}" presName="parSh" presStyleCnt="0"/>
      <dgm:spPr/>
    </dgm:pt>
    <dgm:pt modelId="{5530E40F-1815-49D5-9C37-44FC5AD034B5}" type="pres">
      <dgm:prSet presAssocID="{8DFE774C-2F51-4D3A-AC1E-2703AE4EA392}" presName="lineNode" presStyleLbl="alignAccFollowNode1" presStyleIdx="6" presStyleCnt="15"/>
      <dgm:spPr/>
    </dgm:pt>
    <dgm:pt modelId="{8AB9AFC9-E782-4683-811D-189793171DD3}" type="pres">
      <dgm:prSet presAssocID="{8DFE774C-2F51-4D3A-AC1E-2703AE4EA392}" presName="lineArrowNode" presStyleLbl="alignAccFollowNode1" presStyleIdx="7" presStyleCnt="15"/>
      <dgm:spPr/>
    </dgm:pt>
    <dgm:pt modelId="{69791D54-5AA2-461C-BA1B-A5F1A44F8CA7}" type="pres">
      <dgm:prSet presAssocID="{A1F1889C-7477-41C9-855A-CB7403B7AB35}" presName="sibTransNodeCircle" presStyleLbl="alignNode1" presStyleIdx="2" presStyleCnt="5">
        <dgm:presLayoutVars>
          <dgm:chMax val="0"/>
          <dgm:bulletEnabled/>
        </dgm:presLayoutVars>
      </dgm:prSet>
      <dgm:spPr/>
    </dgm:pt>
    <dgm:pt modelId="{E1183332-5ADC-4BFC-BFBA-8891CDF851CB}" type="pres">
      <dgm:prSet presAssocID="{A1F1889C-7477-41C9-855A-CB7403B7AB35}" presName="spacerBetweenCircleAndCallout" presStyleCnt="0">
        <dgm:presLayoutVars/>
      </dgm:prSet>
      <dgm:spPr/>
    </dgm:pt>
    <dgm:pt modelId="{A0ABBF76-24D4-432E-B665-0F759C162123}" type="pres">
      <dgm:prSet presAssocID="{8DFE774C-2F51-4D3A-AC1E-2703AE4EA392}" presName="nodeText" presStyleLbl="alignAccFollowNode1" presStyleIdx="8" presStyleCnt="15">
        <dgm:presLayoutVars>
          <dgm:bulletEnabled val="1"/>
        </dgm:presLayoutVars>
      </dgm:prSet>
      <dgm:spPr/>
    </dgm:pt>
    <dgm:pt modelId="{8E6AA630-EF05-40AF-AB55-4A10D1782901}" type="pres">
      <dgm:prSet presAssocID="{A1F1889C-7477-41C9-855A-CB7403B7AB35}" presName="sibTransComposite" presStyleCnt="0"/>
      <dgm:spPr/>
    </dgm:pt>
    <dgm:pt modelId="{042A0073-CB34-47D1-8FDA-6ABA10221AF9}" type="pres">
      <dgm:prSet presAssocID="{22CD3618-498E-46F2-A914-F3F42A062A6F}" presName="compositeNode" presStyleCnt="0"/>
      <dgm:spPr/>
    </dgm:pt>
    <dgm:pt modelId="{C4B57081-7C04-48BA-8EBE-21EF4FB5EED0}" type="pres">
      <dgm:prSet presAssocID="{22CD3618-498E-46F2-A914-F3F42A062A6F}" presName="parTx" presStyleLbl="node1" presStyleIdx="0" presStyleCnt="0">
        <dgm:presLayoutVars>
          <dgm:chMax val="0"/>
          <dgm:chPref val="0"/>
          <dgm:bulletEnabled val="1"/>
        </dgm:presLayoutVars>
      </dgm:prSet>
      <dgm:spPr/>
    </dgm:pt>
    <dgm:pt modelId="{D741A79E-0732-4858-90C2-BDD7EDE4C108}" type="pres">
      <dgm:prSet presAssocID="{22CD3618-498E-46F2-A914-F3F42A062A6F}" presName="parSh" presStyleCnt="0"/>
      <dgm:spPr/>
    </dgm:pt>
    <dgm:pt modelId="{072AD50D-2C94-4DCF-84E3-875B881477B4}" type="pres">
      <dgm:prSet presAssocID="{22CD3618-498E-46F2-A914-F3F42A062A6F}" presName="lineNode" presStyleLbl="alignAccFollowNode1" presStyleIdx="9" presStyleCnt="15"/>
      <dgm:spPr/>
    </dgm:pt>
    <dgm:pt modelId="{1948FB4E-853F-4D1E-BE66-5BD5AD73D39B}" type="pres">
      <dgm:prSet presAssocID="{22CD3618-498E-46F2-A914-F3F42A062A6F}" presName="lineArrowNode" presStyleLbl="alignAccFollowNode1" presStyleIdx="10" presStyleCnt="15"/>
      <dgm:spPr/>
    </dgm:pt>
    <dgm:pt modelId="{46F3193D-4C0B-4DF9-8DAC-2E3DD9C56F68}" type="pres">
      <dgm:prSet presAssocID="{760E1E63-698A-4698-B331-60A6579253E5}" presName="sibTransNodeCircle" presStyleLbl="alignNode1" presStyleIdx="3" presStyleCnt="5">
        <dgm:presLayoutVars>
          <dgm:chMax val="0"/>
          <dgm:bulletEnabled/>
        </dgm:presLayoutVars>
      </dgm:prSet>
      <dgm:spPr/>
    </dgm:pt>
    <dgm:pt modelId="{9CE6789A-993E-4BCE-8C3A-821B623F6CBC}" type="pres">
      <dgm:prSet presAssocID="{760E1E63-698A-4698-B331-60A6579253E5}" presName="spacerBetweenCircleAndCallout" presStyleCnt="0">
        <dgm:presLayoutVars/>
      </dgm:prSet>
      <dgm:spPr/>
    </dgm:pt>
    <dgm:pt modelId="{878387E9-B221-465E-9D81-516812F44F22}" type="pres">
      <dgm:prSet presAssocID="{22CD3618-498E-46F2-A914-F3F42A062A6F}" presName="nodeText" presStyleLbl="alignAccFollowNode1" presStyleIdx="11" presStyleCnt="15">
        <dgm:presLayoutVars>
          <dgm:bulletEnabled val="1"/>
        </dgm:presLayoutVars>
      </dgm:prSet>
      <dgm:spPr/>
    </dgm:pt>
    <dgm:pt modelId="{FE04E24A-2438-4357-9CAF-1177C5815EF4}" type="pres">
      <dgm:prSet presAssocID="{760E1E63-698A-4698-B331-60A6579253E5}" presName="sibTransComposite" presStyleCnt="0"/>
      <dgm:spPr/>
    </dgm:pt>
    <dgm:pt modelId="{4EF5EC81-E1CE-4C1E-91F7-9380D58FD8BF}" type="pres">
      <dgm:prSet presAssocID="{2ABFB2B8-8EF5-49BE-8426-5848C69C4261}" presName="compositeNode" presStyleCnt="0"/>
      <dgm:spPr/>
    </dgm:pt>
    <dgm:pt modelId="{45A94448-707F-450A-B0A7-19C06C1BD08B}" type="pres">
      <dgm:prSet presAssocID="{2ABFB2B8-8EF5-49BE-8426-5848C69C4261}" presName="parTx" presStyleLbl="node1" presStyleIdx="0" presStyleCnt="0">
        <dgm:presLayoutVars>
          <dgm:chMax val="0"/>
          <dgm:chPref val="0"/>
          <dgm:bulletEnabled val="1"/>
        </dgm:presLayoutVars>
      </dgm:prSet>
      <dgm:spPr/>
    </dgm:pt>
    <dgm:pt modelId="{4D3C0A53-B2CF-477E-B1D4-3C0F9D96E043}" type="pres">
      <dgm:prSet presAssocID="{2ABFB2B8-8EF5-49BE-8426-5848C69C4261}" presName="parSh" presStyleCnt="0"/>
      <dgm:spPr/>
    </dgm:pt>
    <dgm:pt modelId="{20D660C1-6718-4390-8310-CCDE33A908E7}" type="pres">
      <dgm:prSet presAssocID="{2ABFB2B8-8EF5-49BE-8426-5848C69C4261}" presName="lineNode" presStyleLbl="alignAccFollowNode1" presStyleIdx="12" presStyleCnt="15"/>
      <dgm:spPr/>
    </dgm:pt>
    <dgm:pt modelId="{B280D6C8-46D6-40C5-B099-3FFF08735094}" type="pres">
      <dgm:prSet presAssocID="{2ABFB2B8-8EF5-49BE-8426-5848C69C4261}" presName="lineArrowNode" presStyleLbl="alignAccFollowNode1" presStyleIdx="13" presStyleCnt="15"/>
      <dgm:spPr/>
    </dgm:pt>
    <dgm:pt modelId="{F91C5D5F-AF97-48F7-A699-97F2D5642090}" type="pres">
      <dgm:prSet presAssocID="{E5856AB1-FE7F-4587-9EB7-B93180C8B6C8}" presName="sibTransNodeCircle" presStyleLbl="alignNode1" presStyleIdx="4" presStyleCnt="5">
        <dgm:presLayoutVars>
          <dgm:chMax val="0"/>
          <dgm:bulletEnabled/>
        </dgm:presLayoutVars>
      </dgm:prSet>
      <dgm:spPr/>
    </dgm:pt>
    <dgm:pt modelId="{9BC372A7-F70E-456A-AD40-56C3EFEF2D1A}" type="pres">
      <dgm:prSet presAssocID="{E5856AB1-FE7F-4587-9EB7-B93180C8B6C8}" presName="spacerBetweenCircleAndCallout" presStyleCnt="0">
        <dgm:presLayoutVars/>
      </dgm:prSet>
      <dgm:spPr/>
    </dgm:pt>
    <dgm:pt modelId="{6711D254-7CD1-4221-B8C8-961A2176F013}" type="pres">
      <dgm:prSet presAssocID="{2ABFB2B8-8EF5-49BE-8426-5848C69C4261}" presName="nodeText" presStyleLbl="alignAccFollowNode1" presStyleIdx="14" presStyleCnt="15">
        <dgm:presLayoutVars>
          <dgm:bulletEnabled val="1"/>
        </dgm:presLayoutVars>
      </dgm:prSet>
      <dgm:spPr/>
    </dgm:pt>
  </dgm:ptLst>
  <dgm:cxnLst>
    <dgm:cxn modelId="{8E550001-8BCA-4039-B932-ACC4CC07057F}" type="presOf" srcId="{A1F1889C-7477-41C9-855A-CB7403B7AB35}" destId="{69791D54-5AA2-461C-BA1B-A5F1A44F8CA7}" srcOrd="0" destOrd="0" presId="urn:microsoft.com/office/officeart/2016/7/layout/LinearArrowProcessNumbered"/>
    <dgm:cxn modelId="{DF092803-CB08-47C2-8B13-3CA68E1F1748}" type="presOf" srcId="{9292BFEE-2CF8-4E55-AEF6-3712AD200E68}" destId="{85E9F86B-1370-43B4-8C3F-236D5164FD6A}" srcOrd="0" destOrd="0" presId="urn:microsoft.com/office/officeart/2016/7/layout/LinearArrowProcessNumbered"/>
    <dgm:cxn modelId="{A7684B04-652B-46F6-A36A-023B952B704D}" srcId="{2308AEAC-6398-4F75-9592-F1EEC7DA1C7D}" destId="{08A9678B-FDD2-42C2-A6F4-569006C593B5}" srcOrd="1" destOrd="0" parTransId="{BDB4EFD1-F8C1-4ABE-9B25-A2B7BE37BE05}" sibTransId="{D036BECA-42B8-4605-BDFB-CD93192A7B62}"/>
    <dgm:cxn modelId="{0456C214-455B-4AD5-B836-2E172D49745F}" srcId="{2308AEAC-6398-4F75-9592-F1EEC7DA1C7D}" destId="{6B850C52-B5B6-42F6-87D1-FC8153566AE3}" srcOrd="0" destOrd="0" parTransId="{310E25B3-9C2D-40E5-BC3F-2F96F940D943}" sibTransId="{9292BFEE-2CF8-4E55-AEF6-3712AD200E68}"/>
    <dgm:cxn modelId="{1731FA15-54ED-4743-AFF9-781488361998}" type="presOf" srcId="{760E1E63-698A-4698-B331-60A6579253E5}" destId="{46F3193D-4C0B-4DF9-8DAC-2E3DD9C56F68}" srcOrd="0" destOrd="0" presId="urn:microsoft.com/office/officeart/2016/7/layout/LinearArrowProcessNumbered"/>
    <dgm:cxn modelId="{9125813B-C707-4443-9557-A92220D83F2F}" srcId="{2308AEAC-6398-4F75-9592-F1EEC7DA1C7D}" destId="{8DFE774C-2F51-4D3A-AC1E-2703AE4EA392}" srcOrd="2" destOrd="0" parTransId="{A8AF404C-35DD-49EC-B3C9-E623FE9D7E8C}" sibTransId="{A1F1889C-7477-41C9-855A-CB7403B7AB35}"/>
    <dgm:cxn modelId="{3B3CE03F-F7FC-41A7-93FA-CCFE91DB52E0}" type="presOf" srcId="{22CD3618-498E-46F2-A914-F3F42A062A6F}" destId="{878387E9-B221-465E-9D81-516812F44F22}" srcOrd="0" destOrd="0" presId="urn:microsoft.com/office/officeart/2016/7/layout/LinearArrowProcessNumbered"/>
    <dgm:cxn modelId="{6453EE63-0763-47A1-8AE9-3C28ED2757F3}" type="presOf" srcId="{D036BECA-42B8-4605-BDFB-CD93192A7B62}" destId="{30270CB8-7BB2-42AA-B910-7D0B62F291E3}" srcOrd="0" destOrd="0" presId="urn:microsoft.com/office/officeart/2016/7/layout/LinearArrowProcessNumbered"/>
    <dgm:cxn modelId="{DA75E547-C4EA-424B-B5C7-61FAE63F7537}" type="presOf" srcId="{08A9678B-FDD2-42C2-A6F4-569006C593B5}" destId="{EB8B620E-B985-4D8A-9626-87FB6C302536}" srcOrd="0" destOrd="0" presId="urn:microsoft.com/office/officeart/2016/7/layout/LinearArrowProcessNumbered"/>
    <dgm:cxn modelId="{52407C4D-FFDE-4AC2-A49B-1820553B80B8}" type="presOf" srcId="{2308AEAC-6398-4F75-9592-F1EEC7DA1C7D}" destId="{CF8187F6-ECF2-4151-AFB0-8F285A2B49EB}" srcOrd="0" destOrd="0" presId="urn:microsoft.com/office/officeart/2016/7/layout/LinearArrowProcessNumbered"/>
    <dgm:cxn modelId="{063F1870-E91C-494F-85E0-1571711C3FF0}" type="presOf" srcId="{8DFE774C-2F51-4D3A-AC1E-2703AE4EA392}" destId="{A0ABBF76-24D4-432E-B665-0F759C162123}" srcOrd="0" destOrd="0" presId="urn:microsoft.com/office/officeart/2016/7/layout/LinearArrowProcessNumbered"/>
    <dgm:cxn modelId="{D802FC54-3A97-46F1-A41D-9E9A1D7070AB}" srcId="{2308AEAC-6398-4F75-9592-F1EEC7DA1C7D}" destId="{22CD3618-498E-46F2-A914-F3F42A062A6F}" srcOrd="3" destOrd="0" parTransId="{2F3C06D1-75DA-455B-9CE1-5110197FFEE4}" sibTransId="{760E1E63-698A-4698-B331-60A6579253E5}"/>
    <dgm:cxn modelId="{F1A78B7B-704A-4E5D-9237-6671F3DDEA98}" type="presOf" srcId="{2ABFB2B8-8EF5-49BE-8426-5848C69C4261}" destId="{6711D254-7CD1-4221-B8C8-961A2176F013}" srcOrd="0" destOrd="0" presId="urn:microsoft.com/office/officeart/2016/7/layout/LinearArrowProcessNumbered"/>
    <dgm:cxn modelId="{FC46057F-4DD6-47A0-9EF0-5B4E3C6E8602}" type="presOf" srcId="{6B850C52-B5B6-42F6-87D1-FC8153566AE3}" destId="{6E5251CB-B4A7-4C9B-BDF6-ACA3D87E2F49}" srcOrd="0" destOrd="0" presId="urn:microsoft.com/office/officeart/2016/7/layout/LinearArrowProcessNumbered"/>
    <dgm:cxn modelId="{7F282CB5-9BF2-4237-A434-3DC9A4D213B9}" srcId="{2308AEAC-6398-4F75-9592-F1EEC7DA1C7D}" destId="{2ABFB2B8-8EF5-49BE-8426-5848C69C4261}" srcOrd="4" destOrd="0" parTransId="{698F4E11-353A-4D1C-AE5B-DDAB09E41192}" sibTransId="{E5856AB1-FE7F-4587-9EB7-B93180C8B6C8}"/>
    <dgm:cxn modelId="{5C49B9D1-B86D-4CC8-A4BB-345A23DAF1EB}" type="presOf" srcId="{E5856AB1-FE7F-4587-9EB7-B93180C8B6C8}" destId="{F91C5D5F-AF97-48F7-A699-97F2D5642090}" srcOrd="0" destOrd="0" presId="urn:microsoft.com/office/officeart/2016/7/layout/LinearArrowProcessNumbered"/>
    <dgm:cxn modelId="{6817B8C9-6B09-4FCD-BE84-8071A36D4442}" type="presParOf" srcId="{CF8187F6-ECF2-4151-AFB0-8F285A2B49EB}" destId="{8CCC42B2-80E2-4813-AA71-E6E7799DC13F}" srcOrd="0" destOrd="0" presId="urn:microsoft.com/office/officeart/2016/7/layout/LinearArrowProcessNumbered"/>
    <dgm:cxn modelId="{517095D0-5B6F-49DE-B63C-03A880A5C0A9}" type="presParOf" srcId="{8CCC42B2-80E2-4813-AA71-E6E7799DC13F}" destId="{16DF81EA-CE66-4790-B518-41656F37D691}" srcOrd="0" destOrd="0" presId="urn:microsoft.com/office/officeart/2016/7/layout/LinearArrowProcessNumbered"/>
    <dgm:cxn modelId="{76E3C965-D810-4895-97BA-0F113497E696}" type="presParOf" srcId="{8CCC42B2-80E2-4813-AA71-E6E7799DC13F}" destId="{4706A8A6-0713-4001-AD9F-1AC32DE1977A}" srcOrd="1" destOrd="0" presId="urn:microsoft.com/office/officeart/2016/7/layout/LinearArrowProcessNumbered"/>
    <dgm:cxn modelId="{46AD062A-0B67-4C59-B092-18C681F7CD97}" type="presParOf" srcId="{4706A8A6-0713-4001-AD9F-1AC32DE1977A}" destId="{5FDC2BDA-2A71-409F-9245-669E8EBBA575}" srcOrd="0" destOrd="0" presId="urn:microsoft.com/office/officeart/2016/7/layout/LinearArrowProcessNumbered"/>
    <dgm:cxn modelId="{67E5E388-F79F-4ADF-8FFD-320E3C930C5F}" type="presParOf" srcId="{4706A8A6-0713-4001-AD9F-1AC32DE1977A}" destId="{729024B0-DD31-42E3-AA59-F06B945B6321}" srcOrd="1" destOrd="0" presId="urn:microsoft.com/office/officeart/2016/7/layout/LinearArrowProcessNumbered"/>
    <dgm:cxn modelId="{1089A2BB-8DC4-4F36-ABF6-5E80FBF46C7F}" type="presParOf" srcId="{4706A8A6-0713-4001-AD9F-1AC32DE1977A}" destId="{85E9F86B-1370-43B4-8C3F-236D5164FD6A}" srcOrd="2" destOrd="0" presId="urn:microsoft.com/office/officeart/2016/7/layout/LinearArrowProcessNumbered"/>
    <dgm:cxn modelId="{B409B0E9-7513-4335-939D-8C45C7C1661B}" type="presParOf" srcId="{4706A8A6-0713-4001-AD9F-1AC32DE1977A}" destId="{16380CF8-9519-4A67-A85C-917D14241F5D}" srcOrd="3" destOrd="0" presId="urn:microsoft.com/office/officeart/2016/7/layout/LinearArrowProcessNumbered"/>
    <dgm:cxn modelId="{A0041F92-F0A2-4392-9A01-4959F01D8986}" type="presParOf" srcId="{8CCC42B2-80E2-4813-AA71-E6E7799DC13F}" destId="{6E5251CB-B4A7-4C9B-BDF6-ACA3D87E2F49}" srcOrd="2" destOrd="0" presId="urn:microsoft.com/office/officeart/2016/7/layout/LinearArrowProcessNumbered"/>
    <dgm:cxn modelId="{C23D46AC-7F94-424A-84EA-71B3F4B3E476}" type="presParOf" srcId="{CF8187F6-ECF2-4151-AFB0-8F285A2B49EB}" destId="{96AA7D95-DABD-43B9-A971-BB1F7E193BBD}" srcOrd="1" destOrd="0" presId="urn:microsoft.com/office/officeart/2016/7/layout/LinearArrowProcessNumbered"/>
    <dgm:cxn modelId="{FD9872C5-79ED-4AF1-AEF0-18438464B703}" type="presParOf" srcId="{CF8187F6-ECF2-4151-AFB0-8F285A2B49EB}" destId="{BEA6E7DA-9E6D-4D64-807C-DD42AA55E09C}" srcOrd="2" destOrd="0" presId="urn:microsoft.com/office/officeart/2016/7/layout/LinearArrowProcessNumbered"/>
    <dgm:cxn modelId="{C38C1C36-2D17-4EA9-B47D-F02E320D7C0A}" type="presParOf" srcId="{BEA6E7DA-9E6D-4D64-807C-DD42AA55E09C}" destId="{B5505668-A0FE-460D-AEC7-A1CE9AECD852}" srcOrd="0" destOrd="0" presId="urn:microsoft.com/office/officeart/2016/7/layout/LinearArrowProcessNumbered"/>
    <dgm:cxn modelId="{4D2B0328-9901-4374-9E54-C13927E869E0}" type="presParOf" srcId="{BEA6E7DA-9E6D-4D64-807C-DD42AA55E09C}" destId="{DD709512-F8F7-47FF-98FC-F7FE430CDCCE}" srcOrd="1" destOrd="0" presId="urn:microsoft.com/office/officeart/2016/7/layout/LinearArrowProcessNumbered"/>
    <dgm:cxn modelId="{C1302CE0-0D6E-4266-9BD9-508FD08920F0}" type="presParOf" srcId="{DD709512-F8F7-47FF-98FC-F7FE430CDCCE}" destId="{7EDEE1DD-69FF-4010-91E3-AD80B6482797}" srcOrd="0" destOrd="0" presId="urn:microsoft.com/office/officeart/2016/7/layout/LinearArrowProcessNumbered"/>
    <dgm:cxn modelId="{50AD973B-204E-4C2F-A756-73963D8EF02E}" type="presParOf" srcId="{DD709512-F8F7-47FF-98FC-F7FE430CDCCE}" destId="{4626DE31-C566-4D3F-8966-2E4B4E78B867}" srcOrd="1" destOrd="0" presId="urn:microsoft.com/office/officeart/2016/7/layout/LinearArrowProcessNumbered"/>
    <dgm:cxn modelId="{F717BEFF-84DD-41A7-B6B9-E1261644A1A2}" type="presParOf" srcId="{DD709512-F8F7-47FF-98FC-F7FE430CDCCE}" destId="{30270CB8-7BB2-42AA-B910-7D0B62F291E3}" srcOrd="2" destOrd="0" presId="urn:microsoft.com/office/officeart/2016/7/layout/LinearArrowProcessNumbered"/>
    <dgm:cxn modelId="{3B638135-6640-4210-A02B-0FC1BEC67732}" type="presParOf" srcId="{DD709512-F8F7-47FF-98FC-F7FE430CDCCE}" destId="{DEFCD469-E5E9-4E3A-9DFE-4F2C7C42F6AB}" srcOrd="3" destOrd="0" presId="urn:microsoft.com/office/officeart/2016/7/layout/LinearArrowProcessNumbered"/>
    <dgm:cxn modelId="{077ED174-2DC6-4320-9C77-7851D2470075}" type="presParOf" srcId="{BEA6E7DA-9E6D-4D64-807C-DD42AA55E09C}" destId="{EB8B620E-B985-4D8A-9626-87FB6C302536}" srcOrd="2" destOrd="0" presId="urn:microsoft.com/office/officeart/2016/7/layout/LinearArrowProcessNumbered"/>
    <dgm:cxn modelId="{94A16D52-9F8A-4915-B160-DE3B9839B666}" type="presParOf" srcId="{CF8187F6-ECF2-4151-AFB0-8F285A2B49EB}" destId="{34A4F2ED-41E2-488B-A964-7529A34BFC46}" srcOrd="3" destOrd="0" presId="urn:microsoft.com/office/officeart/2016/7/layout/LinearArrowProcessNumbered"/>
    <dgm:cxn modelId="{B9C032A6-B685-4BD8-872D-9D10410F8E03}" type="presParOf" srcId="{CF8187F6-ECF2-4151-AFB0-8F285A2B49EB}" destId="{5B144447-56DF-4D9D-A4FF-2A5E39D125FB}" srcOrd="4" destOrd="0" presId="urn:microsoft.com/office/officeart/2016/7/layout/LinearArrowProcessNumbered"/>
    <dgm:cxn modelId="{72BFDECF-0181-45DB-9C6F-0893999D2CCE}" type="presParOf" srcId="{5B144447-56DF-4D9D-A4FF-2A5E39D125FB}" destId="{E67382F9-3ECD-45AE-9131-4B3FAF1A2C82}" srcOrd="0" destOrd="0" presId="urn:microsoft.com/office/officeart/2016/7/layout/LinearArrowProcessNumbered"/>
    <dgm:cxn modelId="{08493B25-5D59-4A3A-9353-B1E7D79D6CAA}" type="presParOf" srcId="{5B144447-56DF-4D9D-A4FF-2A5E39D125FB}" destId="{17590C37-D8DA-4718-9E73-597C6DE4BD9D}" srcOrd="1" destOrd="0" presId="urn:microsoft.com/office/officeart/2016/7/layout/LinearArrowProcessNumbered"/>
    <dgm:cxn modelId="{0C184836-E0CD-477A-B282-D049ABAA0A3B}" type="presParOf" srcId="{17590C37-D8DA-4718-9E73-597C6DE4BD9D}" destId="{5530E40F-1815-49D5-9C37-44FC5AD034B5}" srcOrd="0" destOrd="0" presId="urn:microsoft.com/office/officeart/2016/7/layout/LinearArrowProcessNumbered"/>
    <dgm:cxn modelId="{D3D15129-8B59-47AD-A28F-4CD264D4AC43}" type="presParOf" srcId="{17590C37-D8DA-4718-9E73-597C6DE4BD9D}" destId="{8AB9AFC9-E782-4683-811D-189793171DD3}" srcOrd="1" destOrd="0" presId="urn:microsoft.com/office/officeart/2016/7/layout/LinearArrowProcessNumbered"/>
    <dgm:cxn modelId="{3F4AEFCA-ECF6-4BC0-AD48-8E9F242E0B06}" type="presParOf" srcId="{17590C37-D8DA-4718-9E73-597C6DE4BD9D}" destId="{69791D54-5AA2-461C-BA1B-A5F1A44F8CA7}" srcOrd="2" destOrd="0" presId="urn:microsoft.com/office/officeart/2016/7/layout/LinearArrowProcessNumbered"/>
    <dgm:cxn modelId="{8323C3BD-8B15-4323-AB8D-0F5D3E320C7A}" type="presParOf" srcId="{17590C37-D8DA-4718-9E73-597C6DE4BD9D}" destId="{E1183332-5ADC-4BFC-BFBA-8891CDF851CB}" srcOrd="3" destOrd="0" presId="urn:microsoft.com/office/officeart/2016/7/layout/LinearArrowProcessNumbered"/>
    <dgm:cxn modelId="{A4ADAD91-BF0A-4F54-9D2B-DCEAF6AA1890}" type="presParOf" srcId="{5B144447-56DF-4D9D-A4FF-2A5E39D125FB}" destId="{A0ABBF76-24D4-432E-B665-0F759C162123}" srcOrd="2" destOrd="0" presId="urn:microsoft.com/office/officeart/2016/7/layout/LinearArrowProcessNumbered"/>
    <dgm:cxn modelId="{B0950D73-3369-4FE8-8521-6CBA7602F554}" type="presParOf" srcId="{CF8187F6-ECF2-4151-AFB0-8F285A2B49EB}" destId="{8E6AA630-EF05-40AF-AB55-4A10D1782901}" srcOrd="5" destOrd="0" presId="urn:microsoft.com/office/officeart/2016/7/layout/LinearArrowProcessNumbered"/>
    <dgm:cxn modelId="{A62702ED-2F66-4DA5-82BC-0A5D38AE5EA3}" type="presParOf" srcId="{CF8187F6-ECF2-4151-AFB0-8F285A2B49EB}" destId="{042A0073-CB34-47D1-8FDA-6ABA10221AF9}" srcOrd="6" destOrd="0" presId="urn:microsoft.com/office/officeart/2016/7/layout/LinearArrowProcessNumbered"/>
    <dgm:cxn modelId="{96C9515F-EC2A-47FA-B331-ACCF084DB90F}" type="presParOf" srcId="{042A0073-CB34-47D1-8FDA-6ABA10221AF9}" destId="{C4B57081-7C04-48BA-8EBE-21EF4FB5EED0}" srcOrd="0" destOrd="0" presId="urn:microsoft.com/office/officeart/2016/7/layout/LinearArrowProcessNumbered"/>
    <dgm:cxn modelId="{D350DABD-36FE-4E8E-9D44-D2CB022A6B35}" type="presParOf" srcId="{042A0073-CB34-47D1-8FDA-6ABA10221AF9}" destId="{D741A79E-0732-4858-90C2-BDD7EDE4C108}" srcOrd="1" destOrd="0" presId="urn:microsoft.com/office/officeart/2016/7/layout/LinearArrowProcessNumbered"/>
    <dgm:cxn modelId="{0F5436EF-020B-4856-A45D-D4DDB45F85C3}" type="presParOf" srcId="{D741A79E-0732-4858-90C2-BDD7EDE4C108}" destId="{072AD50D-2C94-4DCF-84E3-875B881477B4}" srcOrd="0" destOrd="0" presId="urn:microsoft.com/office/officeart/2016/7/layout/LinearArrowProcessNumbered"/>
    <dgm:cxn modelId="{1E1579E7-D8CF-4CD5-8888-F8E21B265A10}" type="presParOf" srcId="{D741A79E-0732-4858-90C2-BDD7EDE4C108}" destId="{1948FB4E-853F-4D1E-BE66-5BD5AD73D39B}" srcOrd="1" destOrd="0" presId="urn:microsoft.com/office/officeart/2016/7/layout/LinearArrowProcessNumbered"/>
    <dgm:cxn modelId="{F008114F-3F0C-4B21-83BF-93787DBB3E32}" type="presParOf" srcId="{D741A79E-0732-4858-90C2-BDD7EDE4C108}" destId="{46F3193D-4C0B-4DF9-8DAC-2E3DD9C56F68}" srcOrd="2" destOrd="0" presId="urn:microsoft.com/office/officeart/2016/7/layout/LinearArrowProcessNumbered"/>
    <dgm:cxn modelId="{CC94B945-79DA-43BC-8741-48E67A8AB689}" type="presParOf" srcId="{D741A79E-0732-4858-90C2-BDD7EDE4C108}" destId="{9CE6789A-993E-4BCE-8C3A-821B623F6CBC}" srcOrd="3" destOrd="0" presId="urn:microsoft.com/office/officeart/2016/7/layout/LinearArrowProcessNumbered"/>
    <dgm:cxn modelId="{C2F509D0-41D5-4466-A6B3-564B5093FC8F}" type="presParOf" srcId="{042A0073-CB34-47D1-8FDA-6ABA10221AF9}" destId="{878387E9-B221-465E-9D81-516812F44F22}" srcOrd="2" destOrd="0" presId="urn:microsoft.com/office/officeart/2016/7/layout/LinearArrowProcessNumbered"/>
    <dgm:cxn modelId="{DFA7D737-190C-4FB4-AE87-BD9CF62FD8A4}" type="presParOf" srcId="{CF8187F6-ECF2-4151-AFB0-8F285A2B49EB}" destId="{FE04E24A-2438-4357-9CAF-1177C5815EF4}" srcOrd="7" destOrd="0" presId="urn:microsoft.com/office/officeart/2016/7/layout/LinearArrowProcessNumbered"/>
    <dgm:cxn modelId="{9F0F9C52-3D4B-4B0F-B800-4CE815D45EE6}" type="presParOf" srcId="{CF8187F6-ECF2-4151-AFB0-8F285A2B49EB}" destId="{4EF5EC81-E1CE-4C1E-91F7-9380D58FD8BF}" srcOrd="8" destOrd="0" presId="urn:microsoft.com/office/officeart/2016/7/layout/LinearArrowProcessNumbered"/>
    <dgm:cxn modelId="{B19449D5-83A5-4C74-B611-0273909F6165}" type="presParOf" srcId="{4EF5EC81-E1CE-4C1E-91F7-9380D58FD8BF}" destId="{45A94448-707F-450A-B0A7-19C06C1BD08B}" srcOrd="0" destOrd="0" presId="urn:microsoft.com/office/officeart/2016/7/layout/LinearArrowProcessNumbered"/>
    <dgm:cxn modelId="{F50AFFD9-11CD-4577-99BE-B65132CC781C}" type="presParOf" srcId="{4EF5EC81-E1CE-4C1E-91F7-9380D58FD8BF}" destId="{4D3C0A53-B2CF-477E-B1D4-3C0F9D96E043}" srcOrd="1" destOrd="0" presId="urn:microsoft.com/office/officeart/2016/7/layout/LinearArrowProcessNumbered"/>
    <dgm:cxn modelId="{B440C245-31C8-4A5E-9A7B-75ED6B5C12D8}" type="presParOf" srcId="{4D3C0A53-B2CF-477E-B1D4-3C0F9D96E043}" destId="{20D660C1-6718-4390-8310-CCDE33A908E7}" srcOrd="0" destOrd="0" presId="urn:microsoft.com/office/officeart/2016/7/layout/LinearArrowProcessNumbered"/>
    <dgm:cxn modelId="{6E2E0AAB-9F0F-4166-BFAC-F8A3B4CD3B1A}" type="presParOf" srcId="{4D3C0A53-B2CF-477E-B1D4-3C0F9D96E043}" destId="{B280D6C8-46D6-40C5-B099-3FFF08735094}" srcOrd="1" destOrd="0" presId="urn:microsoft.com/office/officeart/2016/7/layout/LinearArrowProcessNumbered"/>
    <dgm:cxn modelId="{E37A2F2B-EECB-4232-9790-8F0C80EA173F}" type="presParOf" srcId="{4D3C0A53-B2CF-477E-B1D4-3C0F9D96E043}" destId="{F91C5D5F-AF97-48F7-A699-97F2D5642090}" srcOrd="2" destOrd="0" presId="urn:microsoft.com/office/officeart/2016/7/layout/LinearArrowProcessNumbered"/>
    <dgm:cxn modelId="{17EC067D-EBDD-4886-8D2D-78501C493E65}" type="presParOf" srcId="{4D3C0A53-B2CF-477E-B1D4-3C0F9D96E043}" destId="{9BC372A7-F70E-456A-AD40-56C3EFEF2D1A}" srcOrd="3" destOrd="0" presId="urn:microsoft.com/office/officeart/2016/7/layout/LinearArrowProcessNumbered"/>
    <dgm:cxn modelId="{E71C48A9-3B9F-4045-9738-B7EE040409B5}" type="presParOf" srcId="{4EF5EC81-E1CE-4C1E-91F7-9380D58FD8BF}" destId="{6711D254-7CD1-4221-B8C8-961A2176F013}"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C8EE17-4C42-424B-B6B4-519EA1F72FF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766E2C0-95A3-4FEF-8D0A-7C894BE003E6}">
      <dgm:prSet/>
      <dgm:spPr/>
      <dgm:t>
        <a:bodyPr/>
        <a:lstStyle/>
        <a:p>
          <a:r>
            <a:rPr lang="en-US"/>
            <a:t>What will you need?</a:t>
          </a:r>
        </a:p>
      </dgm:t>
    </dgm:pt>
    <dgm:pt modelId="{98FFA1C0-561D-4536-958B-22A03B13D341}" type="parTrans" cxnId="{E8FDC4F9-C584-422A-992A-C7A92F7C2DAB}">
      <dgm:prSet/>
      <dgm:spPr/>
      <dgm:t>
        <a:bodyPr/>
        <a:lstStyle/>
        <a:p>
          <a:endParaRPr lang="en-US"/>
        </a:p>
      </dgm:t>
    </dgm:pt>
    <dgm:pt modelId="{82F25809-CEE5-4236-BB34-328A1802153F}" type="sibTrans" cxnId="{E8FDC4F9-C584-422A-992A-C7A92F7C2DAB}">
      <dgm:prSet/>
      <dgm:spPr/>
      <dgm:t>
        <a:bodyPr/>
        <a:lstStyle/>
        <a:p>
          <a:endParaRPr lang="en-US"/>
        </a:p>
      </dgm:t>
    </dgm:pt>
    <dgm:pt modelId="{3309A7C1-4F5C-48FC-9E2C-76F8CF671094}">
      <dgm:prSet/>
      <dgm:spPr/>
      <dgm:t>
        <a:bodyPr/>
        <a:lstStyle/>
        <a:p>
          <a:r>
            <a:rPr lang="en-US"/>
            <a:t>An Amazon account. Go to amazon.com (or amazon.co.uk) and create one if you don’t already have one.</a:t>
          </a:r>
        </a:p>
      </dgm:t>
    </dgm:pt>
    <dgm:pt modelId="{5AC52DE8-AA22-479A-B279-CFE11F0946C7}" type="parTrans" cxnId="{FFA2A2B0-CD8A-4FD2-87B6-E3D8720D5C01}">
      <dgm:prSet/>
      <dgm:spPr/>
      <dgm:t>
        <a:bodyPr/>
        <a:lstStyle/>
        <a:p>
          <a:endParaRPr lang="en-US"/>
        </a:p>
      </dgm:t>
    </dgm:pt>
    <dgm:pt modelId="{52381AF4-55FD-48DE-B5AD-F296D6C75B65}" type="sibTrans" cxnId="{FFA2A2B0-CD8A-4FD2-87B6-E3D8720D5C01}">
      <dgm:prSet/>
      <dgm:spPr/>
      <dgm:t>
        <a:bodyPr/>
        <a:lstStyle/>
        <a:p>
          <a:endParaRPr lang="en-US"/>
        </a:p>
      </dgm:t>
    </dgm:pt>
    <dgm:pt modelId="{D45232BE-8C9D-4E6D-A8B7-37169EF8AF60}">
      <dgm:prSet/>
      <dgm:spPr/>
      <dgm:t>
        <a:bodyPr/>
        <a:lstStyle/>
        <a:p>
          <a:r>
            <a:rPr lang="en-US"/>
            <a:t>Click on “create your amazon account.”</a:t>
          </a:r>
        </a:p>
      </dgm:t>
    </dgm:pt>
    <dgm:pt modelId="{F563816B-843A-46BE-8D63-8105D0A6C510}" type="parTrans" cxnId="{33F1B036-DF36-4AEC-A031-C2AF6E9A4FAE}">
      <dgm:prSet/>
      <dgm:spPr/>
      <dgm:t>
        <a:bodyPr/>
        <a:lstStyle/>
        <a:p>
          <a:endParaRPr lang="en-US"/>
        </a:p>
      </dgm:t>
    </dgm:pt>
    <dgm:pt modelId="{260351E3-10B5-4465-968C-02C169A45CE2}" type="sibTrans" cxnId="{33F1B036-DF36-4AEC-A031-C2AF6E9A4FAE}">
      <dgm:prSet/>
      <dgm:spPr/>
      <dgm:t>
        <a:bodyPr/>
        <a:lstStyle/>
        <a:p>
          <a:endParaRPr lang="en-US"/>
        </a:p>
      </dgm:t>
    </dgm:pt>
    <dgm:pt modelId="{2C0D5458-F951-486A-9E58-5AFD7CBFD816}">
      <dgm:prSet/>
      <dgm:spPr/>
      <dgm:t>
        <a:bodyPr/>
        <a:lstStyle/>
        <a:p>
          <a:r>
            <a:rPr lang="en-US"/>
            <a:t>Give them your email address</a:t>
          </a:r>
        </a:p>
      </dgm:t>
    </dgm:pt>
    <dgm:pt modelId="{97F0FD9B-1110-421B-B221-F1CD3B27A8F7}" type="parTrans" cxnId="{8336E1A1-3BCF-467C-81F6-BE7EC281C208}">
      <dgm:prSet/>
      <dgm:spPr/>
      <dgm:t>
        <a:bodyPr/>
        <a:lstStyle/>
        <a:p>
          <a:endParaRPr lang="en-US"/>
        </a:p>
      </dgm:t>
    </dgm:pt>
    <dgm:pt modelId="{39A7B096-F4FE-40BD-A459-34F68C3473AD}" type="sibTrans" cxnId="{8336E1A1-3BCF-467C-81F6-BE7EC281C208}">
      <dgm:prSet/>
      <dgm:spPr/>
      <dgm:t>
        <a:bodyPr/>
        <a:lstStyle/>
        <a:p>
          <a:endParaRPr lang="en-US"/>
        </a:p>
      </dgm:t>
    </dgm:pt>
    <dgm:pt modelId="{0F7306FC-14C2-4FC1-9E3D-BAFF9FCD7063}">
      <dgm:prSet/>
      <dgm:spPr/>
      <dgm:t>
        <a:bodyPr/>
        <a:lstStyle/>
        <a:p>
          <a:r>
            <a:rPr lang="en-US"/>
            <a:t>And set up your password</a:t>
          </a:r>
        </a:p>
      </dgm:t>
    </dgm:pt>
    <dgm:pt modelId="{51130D76-0F74-45D3-8E21-5725788F6A38}" type="parTrans" cxnId="{6B96FA6F-C941-4C28-B07E-39AE1EA2B50E}">
      <dgm:prSet/>
      <dgm:spPr/>
      <dgm:t>
        <a:bodyPr/>
        <a:lstStyle/>
        <a:p>
          <a:endParaRPr lang="en-US"/>
        </a:p>
      </dgm:t>
    </dgm:pt>
    <dgm:pt modelId="{14CB77FA-224F-484D-A714-CAF8A6CFAFE4}" type="sibTrans" cxnId="{6B96FA6F-C941-4C28-B07E-39AE1EA2B50E}">
      <dgm:prSet/>
      <dgm:spPr/>
      <dgm:t>
        <a:bodyPr/>
        <a:lstStyle/>
        <a:p>
          <a:endParaRPr lang="en-US"/>
        </a:p>
      </dgm:t>
    </dgm:pt>
    <dgm:pt modelId="{58A7804F-2533-4625-B37C-EF51059C18AD}">
      <dgm:prSet/>
      <dgm:spPr/>
      <dgm:t>
        <a:bodyPr/>
        <a:lstStyle/>
        <a:p>
          <a:r>
            <a:rPr lang="en-US"/>
            <a:t>You don’t need to give them your credit card unless you’re buying something.</a:t>
          </a:r>
        </a:p>
      </dgm:t>
    </dgm:pt>
    <dgm:pt modelId="{E5D4C6E0-9400-4264-A726-FE1E63323627}" type="parTrans" cxnId="{3AC07772-9382-41D5-8365-6B1B7890E16B}">
      <dgm:prSet/>
      <dgm:spPr/>
      <dgm:t>
        <a:bodyPr/>
        <a:lstStyle/>
        <a:p>
          <a:endParaRPr lang="en-US"/>
        </a:p>
      </dgm:t>
    </dgm:pt>
    <dgm:pt modelId="{2D1C5566-956A-4763-98B5-1B1398DDEB74}" type="sibTrans" cxnId="{3AC07772-9382-41D5-8365-6B1B7890E16B}">
      <dgm:prSet/>
      <dgm:spPr/>
      <dgm:t>
        <a:bodyPr/>
        <a:lstStyle/>
        <a:p>
          <a:endParaRPr lang="en-US"/>
        </a:p>
      </dgm:t>
    </dgm:pt>
    <dgm:pt modelId="{EFA4FEDF-C76E-4793-9BEA-509652504F96}">
      <dgm:prSet/>
      <dgm:spPr/>
      <dgm:t>
        <a:bodyPr/>
        <a:lstStyle/>
        <a:p>
          <a:r>
            <a:rPr lang="en-US" dirty="0"/>
            <a:t>You can always remove your credit card after purchases, to stop them storing it (Go to account&gt;payments).</a:t>
          </a:r>
        </a:p>
      </dgm:t>
    </dgm:pt>
    <dgm:pt modelId="{EF993422-3BF8-4CE4-9084-394DC0B23D05}" type="parTrans" cxnId="{68D0F145-F0E8-4B03-A5D6-B7FE5C352300}">
      <dgm:prSet/>
      <dgm:spPr/>
      <dgm:t>
        <a:bodyPr/>
        <a:lstStyle/>
        <a:p>
          <a:endParaRPr lang="en-US"/>
        </a:p>
      </dgm:t>
    </dgm:pt>
    <dgm:pt modelId="{C2426C82-2A3F-4D60-B58D-9CC6B5DE73CB}" type="sibTrans" cxnId="{68D0F145-F0E8-4B03-A5D6-B7FE5C352300}">
      <dgm:prSet/>
      <dgm:spPr/>
      <dgm:t>
        <a:bodyPr/>
        <a:lstStyle/>
        <a:p>
          <a:endParaRPr lang="en-US"/>
        </a:p>
      </dgm:t>
    </dgm:pt>
    <dgm:pt modelId="{D9E02664-3DC7-4D40-8FE5-623BE7D119F7}" type="pres">
      <dgm:prSet presAssocID="{7BC8EE17-4C42-424B-B6B4-519EA1F72FF8}" presName="Name0" presStyleCnt="0">
        <dgm:presLayoutVars>
          <dgm:dir/>
          <dgm:animLvl val="lvl"/>
          <dgm:resizeHandles val="exact"/>
        </dgm:presLayoutVars>
      </dgm:prSet>
      <dgm:spPr/>
    </dgm:pt>
    <dgm:pt modelId="{B4291E0B-6ABD-4346-A60E-147F3F909C32}" type="pres">
      <dgm:prSet presAssocID="{A766E2C0-95A3-4FEF-8D0A-7C894BE003E6}" presName="composite" presStyleCnt="0"/>
      <dgm:spPr/>
    </dgm:pt>
    <dgm:pt modelId="{97E2B47D-5303-45EE-B993-224A0E7021ED}" type="pres">
      <dgm:prSet presAssocID="{A766E2C0-95A3-4FEF-8D0A-7C894BE003E6}" presName="parTx" presStyleLbl="alignNode1" presStyleIdx="0" presStyleCnt="1">
        <dgm:presLayoutVars>
          <dgm:chMax val="0"/>
          <dgm:chPref val="0"/>
          <dgm:bulletEnabled val="1"/>
        </dgm:presLayoutVars>
      </dgm:prSet>
      <dgm:spPr/>
    </dgm:pt>
    <dgm:pt modelId="{86667915-0C31-41E9-80CF-DFC0C7FBA36C}" type="pres">
      <dgm:prSet presAssocID="{A766E2C0-95A3-4FEF-8D0A-7C894BE003E6}" presName="desTx" presStyleLbl="alignAccFollowNode1" presStyleIdx="0" presStyleCnt="1">
        <dgm:presLayoutVars>
          <dgm:bulletEnabled val="1"/>
        </dgm:presLayoutVars>
      </dgm:prSet>
      <dgm:spPr/>
    </dgm:pt>
  </dgm:ptLst>
  <dgm:cxnLst>
    <dgm:cxn modelId="{20A77A0F-C5EF-4910-9150-BDBAAD0F5E9D}" type="presOf" srcId="{3309A7C1-4F5C-48FC-9E2C-76F8CF671094}" destId="{86667915-0C31-41E9-80CF-DFC0C7FBA36C}" srcOrd="0" destOrd="0" presId="urn:microsoft.com/office/officeart/2005/8/layout/hList1"/>
    <dgm:cxn modelId="{F57DF527-9059-4413-9908-E909A20A932A}" type="presOf" srcId="{0F7306FC-14C2-4FC1-9E3D-BAFF9FCD7063}" destId="{86667915-0C31-41E9-80CF-DFC0C7FBA36C}" srcOrd="0" destOrd="3" presId="urn:microsoft.com/office/officeart/2005/8/layout/hList1"/>
    <dgm:cxn modelId="{33F1B036-DF36-4AEC-A031-C2AF6E9A4FAE}" srcId="{3309A7C1-4F5C-48FC-9E2C-76F8CF671094}" destId="{D45232BE-8C9D-4E6D-A8B7-37169EF8AF60}" srcOrd="0" destOrd="0" parTransId="{F563816B-843A-46BE-8D63-8105D0A6C510}" sibTransId="{260351E3-10B5-4465-968C-02C169A45CE2}"/>
    <dgm:cxn modelId="{5F07FB3F-6E7B-47FB-9F4F-2C2791327904}" type="presOf" srcId="{D45232BE-8C9D-4E6D-A8B7-37169EF8AF60}" destId="{86667915-0C31-41E9-80CF-DFC0C7FBA36C}" srcOrd="0" destOrd="1" presId="urn:microsoft.com/office/officeart/2005/8/layout/hList1"/>
    <dgm:cxn modelId="{0D21CF60-9729-4C1D-B0DA-2D9FD2B6FAB2}" type="presOf" srcId="{7BC8EE17-4C42-424B-B6B4-519EA1F72FF8}" destId="{D9E02664-3DC7-4D40-8FE5-623BE7D119F7}" srcOrd="0" destOrd="0" presId="urn:microsoft.com/office/officeart/2005/8/layout/hList1"/>
    <dgm:cxn modelId="{68D0F145-F0E8-4B03-A5D6-B7FE5C352300}" srcId="{3309A7C1-4F5C-48FC-9E2C-76F8CF671094}" destId="{EFA4FEDF-C76E-4793-9BEA-509652504F96}" srcOrd="4" destOrd="0" parTransId="{EF993422-3BF8-4CE4-9084-394DC0B23D05}" sibTransId="{C2426C82-2A3F-4D60-B58D-9CC6B5DE73CB}"/>
    <dgm:cxn modelId="{6B96FA6F-C941-4C28-B07E-39AE1EA2B50E}" srcId="{3309A7C1-4F5C-48FC-9E2C-76F8CF671094}" destId="{0F7306FC-14C2-4FC1-9E3D-BAFF9FCD7063}" srcOrd="2" destOrd="0" parTransId="{51130D76-0F74-45D3-8E21-5725788F6A38}" sibTransId="{14CB77FA-224F-484D-A714-CAF8A6CFAFE4}"/>
    <dgm:cxn modelId="{3AC07772-9382-41D5-8365-6B1B7890E16B}" srcId="{3309A7C1-4F5C-48FC-9E2C-76F8CF671094}" destId="{58A7804F-2533-4625-B37C-EF51059C18AD}" srcOrd="3" destOrd="0" parTransId="{E5D4C6E0-9400-4264-A726-FE1E63323627}" sibTransId="{2D1C5566-956A-4763-98B5-1B1398DDEB74}"/>
    <dgm:cxn modelId="{0266598C-0DDD-46F9-B64E-930E15ACCA6B}" type="presOf" srcId="{2C0D5458-F951-486A-9E58-5AFD7CBFD816}" destId="{86667915-0C31-41E9-80CF-DFC0C7FBA36C}" srcOrd="0" destOrd="2" presId="urn:microsoft.com/office/officeart/2005/8/layout/hList1"/>
    <dgm:cxn modelId="{8336E1A1-3BCF-467C-81F6-BE7EC281C208}" srcId="{3309A7C1-4F5C-48FC-9E2C-76F8CF671094}" destId="{2C0D5458-F951-486A-9E58-5AFD7CBFD816}" srcOrd="1" destOrd="0" parTransId="{97F0FD9B-1110-421B-B221-F1CD3B27A8F7}" sibTransId="{39A7B096-F4FE-40BD-A459-34F68C3473AD}"/>
    <dgm:cxn modelId="{FFA2A2B0-CD8A-4FD2-87B6-E3D8720D5C01}" srcId="{A766E2C0-95A3-4FEF-8D0A-7C894BE003E6}" destId="{3309A7C1-4F5C-48FC-9E2C-76F8CF671094}" srcOrd="0" destOrd="0" parTransId="{5AC52DE8-AA22-479A-B279-CFE11F0946C7}" sibTransId="{52381AF4-55FD-48DE-B5AD-F296D6C75B65}"/>
    <dgm:cxn modelId="{2215DDDA-00C4-4E8F-A4E3-5E1096814B1C}" type="presOf" srcId="{58A7804F-2533-4625-B37C-EF51059C18AD}" destId="{86667915-0C31-41E9-80CF-DFC0C7FBA36C}" srcOrd="0" destOrd="4" presId="urn:microsoft.com/office/officeart/2005/8/layout/hList1"/>
    <dgm:cxn modelId="{2B71B1E8-0A04-4A8D-8747-BD6E6A29205D}" type="presOf" srcId="{A766E2C0-95A3-4FEF-8D0A-7C894BE003E6}" destId="{97E2B47D-5303-45EE-B993-224A0E7021ED}" srcOrd="0" destOrd="0" presId="urn:microsoft.com/office/officeart/2005/8/layout/hList1"/>
    <dgm:cxn modelId="{E8FDC4F9-C584-422A-992A-C7A92F7C2DAB}" srcId="{7BC8EE17-4C42-424B-B6B4-519EA1F72FF8}" destId="{A766E2C0-95A3-4FEF-8D0A-7C894BE003E6}" srcOrd="0" destOrd="0" parTransId="{98FFA1C0-561D-4536-958B-22A03B13D341}" sibTransId="{82F25809-CEE5-4236-BB34-328A1802153F}"/>
    <dgm:cxn modelId="{3E2678FB-6D64-4E8C-9091-1EA59014B410}" type="presOf" srcId="{EFA4FEDF-C76E-4793-9BEA-509652504F96}" destId="{86667915-0C31-41E9-80CF-DFC0C7FBA36C}" srcOrd="0" destOrd="5" presId="urn:microsoft.com/office/officeart/2005/8/layout/hList1"/>
    <dgm:cxn modelId="{F79E2198-DF58-44D8-B4A1-D10499AB0F4F}" type="presParOf" srcId="{D9E02664-3DC7-4D40-8FE5-623BE7D119F7}" destId="{B4291E0B-6ABD-4346-A60E-147F3F909C32}" srcOrd="0" destOrd="0" presId="urn:microsoft.com/office/officeart/2005/8/layout/hList1"/>
    <dgm:cxn modelId="{1FF2557E-06E7-46FA-A3DB-084FC3B46D74}" type="presParOf" srcId="{B4291E0B-6ABD-4346-A60E-147F3F909C32}" destId="{97E2B47D-5303-45EE-B993-224A0E7021ED}" srcOrd="0" destOrd="0" presId="urn:microsoft.com/office/officeart/2005/8/layout/hList1"/>
    <dgm:cxn modelId="{C3B867AF-4865-4506-BB94-6C7D6DB648F1}" type="presParOf" srcId="{B4291E0B-6ABD-4346-A60E-147F3F909C32}" destId="{86667915-0C31-41E9-80CF-DFC0C7FBA36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C8EE17-4C42-424B-B6B4-519EA1F72FF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766E2C0-95A3-4FEF-8D0A-7C894BE003E6}">
      <dgm:prSet/>
      <dgm:spPr/>
      <dgm:t>
        <a:bodyPr/>
        <a:lstStyle/>
        <a:p>
          <a:r>
            <a:rPr lang="en-US" dirty="0"/>
            <a:t>What else will you need?</a:t>
          </a:r>
        </a:p>
      </dgm:t>
    </dgm:pt>
    <dgm:pt modelId="{98FFA1C0-561D-4536-958B-22A03B13D341}" type="parTrans" cxnId="{E8FDC4F9-C584-422A-992A-C7A92F7C2DAB}">
      <dgm:prSet/>
      <dgm:spPr/>
      <dgm:t>
        <a:bodyPr/>
        <a:lstStyle/>
        <a:p>
          <a:endParaRPr lang="en-US"/>
        </a:p>
      </dgm:t>
    </dgm:pt>
    <dgm:pt modelId="{82F25809-CEE5-4236-BB34-328A1802153F}" type="sibTrans" cxnId="{E8FDC4F9-C584-422A-992A-C7A92F7C2DAB}">
      <dgm:prSet/>
      <dgm:spPr/>
      <dgm:t>
        <a:bodyPr/>
        <a:lstStyle/>
        <a:p>
          <a:endParaRPr lang="en-US"/>
        </a:p>
      </dgm:t>
    </dgm:pt>
    <dgm:pt modelId="{3309A7C1-4F5C-48FC-9E2C-76F8CF671094}">
      <dgm:prSet custT="1"/>
      <dgm:spPr/>
      <dgm:t>
        <a:bodyPr/>
        <a:lstStyle/>
        <a:p>
          <a:pPr>
            <a:lnSpc>
              <a:spcPct val="110000"/>
            </a:lnSpc>
          </a:pPr>
          <a:r>
            <a:rPr lang="en-US" sz="2000" dirty="0"/>
            <a:t>Collect these things together before you start:</a:t>
          </a:r>
        </a:p>
      </dgm:t>
    </dgm:pt>
    <dgm:pt modelId="{5AC52DE8-AA22-479A-B279-CFE11F0946C7}" type="parTrans" cxnId="{FFA2A2B0-CD8A-4FD2-87B6-E3D8720D5C01}">
      <dgm:prSet/>
      <dgm:spPr/>
      <dgm:t>
        <a:bodyPr/>
        <a:lstStyle/>
        <a:p>
          <a:endParaRPr lang="en-US"/>
        </a:p>
      </dgm:t>
    </dgm:pt>
    <dgm:pt modelId="{52381AF4-55FD-48DE-B5AD-F296D6C75B65}" type="sibTrans" cxnId="{FFA2A2B0-CD8A-4FD2-87B6-E3D8720D5C01}">
      <dgm:prSet/>
      <dgm:spPr/>
      <dgm:t>
        <a:bodyPr/>
        <a:lstStyle/>
        <a:p>
          <a:endParaRPr lang="en-US"/>
        </a:p>
      </dgm:t>
    </dgm:pt>
    <dgm:pt modelId="{D45232BE-8C9D-4E6D-A8B7-37169EF8AF60}">
      <dgm:prSet custT="1"/>
      <dgm:spPr/>
      <dgm:t>
        <a:bodyPr/>
        <a:lstStyle/>
        <a:p>
          <a:pPr>
            <a:lnSpc>
              <a:spcPct val="110000"/>
            </a:lnSpc>
          </a:pPr>
          <a:r>
            <a:rPr lang="en-US" sz="1800" dirty="0"/>
            <a:t>Your country – what country will you be paid in?</a:t>
          </a:r>
        </a:p>
      </dgm:t>
    </dgm:pt>
    <dgm:pt modelId="{260351E3-10B5-4465-968C-02C169A45CE2}" type="sibTrans" cxnId="{33F1B036-DF36-4AEC-A031-C2AF6E9A4FAE}">
      <dgm:prSet/>
      <dgm:spPr/>
      <dgm:t>
        <a:bodyPr/>
        <a:lstStyle/>
        <a:p>
          <a:endParaRPr lang="en-US"/>
        </a:p>
      </dgm:t>
    </dgm:pt>
    <dgm:pt modelId="{F563816B-843A-46BE-8D63-8105D0A6C510}" type="parTrans" cxnId="{33F1B036-DF36-4AEC-A031-C2AF6E9A4FAE}">
      <dgm:prSet/>
      <dgm:spPr/>
      <dgm:t>
        <a:bodyPr/>
        <a:lstStyle/>
        <a:p>
          <a:endParaRPr lang="en-US"/>
        </a:p>
      </dgm:t>
    </dgm:pt>
    <dgm:pt modelId="{2C0D5458-F951-486A-9E58-5AFD7CBFD816}">
      <dgm:prSet custT="1"/>
      <dgm:spPr/>
      <dgm:t>
        <a:bodyPr/>
        <a:lstStyle/>
        <a:p>
          <a:pPr>
            <a:lnSpc>
              <a:spcPct val="110000"/>
            </a:lnSpc>
          </a:pPr>
          <a:r>
            <a:rPr lang="en-US" sz="1800" dirty="0"/>
            <a:t>Your tax information – they have to tell the taxman when they pay you.</a:t>
          </a:r>
        </a:p>
      </dgm:t>
    </dgm:pt>
    <dgm:pt modelId="{39A7B096-F4FE-40BD-A459-34F68C3473AD}" type="sibTrans" cxnId="{8336E1A1-3BCF-467C-81F6-BE7EC281C208}">
      <dgm:prSet/>
      <dgm:spPr/>
      <dgm:t>
        <a:bodyPr/>
        <a:lstStyle/>
        <a:p>
          <a:endParaRPr lang="en-US"/>
        </a:p>
      </dgm:t>
    </dgm:pt>
    <dgm:pt modelId="{97F0FD9B-1110-421B-B221-F1CD3B27A8F7}" type="parTrans" cxnId="{8336E1A1-3BCF-467C-81F6-BE7EC281C208}">
      <dgm:prSet/>
      <dgm:spPr/>
      <dgm:t>
        <a:bodyPr/>
        <a:lstStyle/>
        <a:p>
          <a:endParaRPr lang="en-US"/>
        </a:p>
      </dgm:t>
    </dgm:pt>
    <dgm:pt modelId="{0F7306FC-14C2-4FC1-9E3D-BAFF9FCD7063}">
      <dgm:prSet custT="1"/>
      <dgm:spPr/>
      <dgm:t>
        <a:bodyPr/>
        <a:lstStyle/>
        <a:p>
          <a:pPr>
            <a:lnSpc>
              <a:spcPct val="110000"/>
            </a:lnSpc>
          </a:pPr>
          <a:r>
            <a:rPr lang="en-US" sz="1800" dirty="0"/>
            <a:t>Your bank information – they need to know where to send the money. (If you’re in the UK, they’ll need international - </a:t>
          </a:r>
          <a:r>
            <a:rPr lang="en-US" sz="1800" b="1" i="0" dirty="0"/>
            <a:t>IBAN </a:t>
          </a:r>
          <a:r>
            <a:rPr lang="en-US" sz="1800" b="0" i="0" dirty="0"/>
            <a:t>and</a:t>
          </a:r>
          <a:r>
            <a:rPr lang="en-US" sz="1800" b="1" i="0" dirty="0"/>
            <a:t> BIC/SWIFT </a:t>
          </a:r>
          <a:r>
            <a:rPr lang="en-US" sz="1800" b="0" i="0" dirty="0"/>
            <a:t>– codes for your bank.)</a:t>
          </a:r>
          <a:endParaRPr lang="en-US" sz="1800" b="0" dirty="0"/>
        </a:p>
      </dgm:t>
    </dgm:pt>
    <dgm:pt modelId="{14CB77FA-224F-484D-A714-CAF8A6CFAFE4}" type="sibTrans" cxnId="{6B96FA6F-C941-4C28-B07E-39AE1EA2B50E}">
      <dgm:prSet/>
      <dgm:spPr/>
      <dgm:t>
        <a:bodyPr/>
        <a:lstStyle/>
        <a:p>
          <a:endParaRPr lang="en-US"/>
        </a:p>
      </dgm:t>
    </dgm:pt>
    <dgm:pt modelId="{51130D76-0F74-45D3-8E21-5725788F6A38}" type="parTrans" cxnId="{6B96FA6F-C941-4C28-B07E-39AE1EA2B50E}">
      <dgm:prSet/>
      <dgm:spPr/>
      <dgm:t>
        <a:bodyPr/>
        <a:lstStyle/>
        <a:p>
          <a:endParaRPr lang="en-US"/>
        </a:p>
      </dgm:t>
    </dgm:pt>
    <dgm:pt modelId="{58A7804F-2533-4625-B37C-EF51059C18AD}">
      <dgm:prSet custT="1"/>
      <dgm:spPr/>
      <dgm:t>
        <a:bodyPr/>
        <a:lstStyle/>
        <a:p>
          <a:pPr>
            <a:lnSpc>
              <a:spcPct val="110000"/>
            </a:lnSpc>
          </a:pPr>
          <a:r>
            <a:rPr lang="en-US" sz="1800" dirty="0"/>
            <a:t>They </a:t>
          </a:r>
          <a:r>
            <a:rPr lang="en-US" sz="1800" b="1" dirty="0"/>
            <a:t>can’t</a:t>
          </a:r>
          <a:r>
            <a:rPr lang="en-US" sz="1800" dirty="0"/>
            <a:t> pay by </a:t>
          </a:r>
          <a:r>
            <a:rPr lang="en-US" sz="1800" dirty="0" err="1"/>
            <a:t>Paypal</a:t>
          </a:r>
          <a:r>
            <a:rPr lang="en-US" sz="1800" dirty="0"/>
            <a:t>. They </a:t>
          </a:r>
          <a:r>
            <a:rPr lang="en-US" sz="1800" b="1" dirty="0"/>
            <a:t>can</a:t>
          </a:r>
          <a:r>
            <a:rPr lang="en-US" sz="1800" dirty="0"/>
            <a:t> pay by check, but only after you’ve earned enough, so you might be waiting forever.</a:t>
          </a:r>
        </a:p>
      </dgm:t>
    </dgm:pt>
    <dgm:pt modelId="{2D1C5566-956A-4763-98B5-1B1398DDEB74}" type="sibTrans" cxnId="{3AC07772-9382-41D5-8365-6B1B7890E16B}">
      <dgm:prSet/>
      <dgm:spPr/>
      <dgm:t>
        <a:bodyPr/>
        <a:lstStyle/>
        <a:p>
          <a:endParaRPr lang="en-US"/>
        </a:p>
      </dgm:t>
    </dgm:pt>
    <dgm:pt modelId="{E5D4C6E0-9400-4264-A726-FE1E63323627}" type="parTrans" cxnId="{3AC07772-9382-41D5-8365-6B1B7890E16B}">
      <dgm:prSet/>
      <dgm:spPr/>
      <dgm:t>
        <a:bodyPr/>
        <a:lstStyle/>
        <a:p>
          <a:endParaRPr lang="en-US"/>
        </a:p>
      </dgm:t>
    </dgm:pt>
    <dgm:pt modelId="{EFA4FEDF-C76E-4793-9BEA-509652504F96}">
      <dgm:prSet custT="1"/>
      <dgm:spPr/>
      <dgm:t>
        <a:bodyPr/>
        <a:lstStyle/>
        <a:p>
          <a:pPr>
            <a:lnSpc>
              <a:spcPct val="110000"/>
            </a:lnSpc>
          </a:pPr>
          <a:r>
            <a:rPr lang="en-US" sz="1800" dirty="0"/>
            <a:t>They can only pay </a:t>
          </a:r>
          <a:r>
            <a:rPr lang="en-US" sz="1800" b="1" dirty="0"/>
            <a:t>INTO</a:t>
          </a:r>
          <a:r>
            <a:rPr lang="en-US" sz="1800" dirty="0"/>
            <a:t> the account, but you might want to use a separate account just for online stuff, to be extra safe.</a:t>
          </a:r>
        </a:p>
      </dgm:t>
    </dgm:pt>
    <dgm:pt modelId="{C2426C82-2A3F-4D60-B58D-9CC6B5DE73CB}" type="sibTrans" cxnId="{68D0F145-F0E8-4B03-A5D6-B7FE5C352300}">
      <dgm:prSet/>
      <dgm:spPr/>
      <dgm:t>
        <a:bodyPr/>
        <a:lstStyle/>
        <a:p>
          <a:endParaRPr lang="en-US"/>
        </a:p>
      </dgm:t>
    </dgm:pt>
    <dgm:pt modelId="{EF993422-3BF8-4CE4-9084-394DC0B23D05}" type="parTrans" cxnId="{68D0F145-F0E8-4B03-A5D6-B7FE5C352300}">
      <dgm:prSet/>
      <dgm:spPr/>
      <dgm:t>
        <a:bodyPr/>
        <a:lstStyle/>
        <a:p>
          <a:endParaRPr lang="en-US"/>
        </a:p>
      </dgm:t>
    </dgm:pt>
    <dgm:pt modelId="{D9E02664-3DC7-4D40-8FE5-623BE7D119F7}" type="pres">
      <dgm:prSet presAssocID="{7BC8EE17-4C42-424B-B6B4-519EA1F72FF8}" presName="Name0" presStyleCnt="0">
        <dgm:presLayoutVars>
          <dgm:dir/>
          <dgm:animLvl val="lvl"/>
          <dgm:resizeHandles val="exact"/>
        </dgm:presLayoutVars>
      </dgm:prSet>
      <dgm:spPr/>
    </dgm:pt>
    <dgm:pt modelId="{B4291E0B-6ABD-4346-A60E-147F3F909C32}" type="pres">
      <dgm:prSet presAssocID="{A766E2C0-95A3-4FEF-8D0A-7C894BE003E6}" presName="composite" presStyleCnt="0"/>
      <dgm:spPr/>
    </dgm:pt>
    <dgm:pt modelId="{97E2B47D-5303-45EE-B993-224A0E7021ED}" type="pres">
      <dgm:prSet presAssocID="{A766E2C0-95A3-4FEF-8D0A-7C894BE003E6}" presName="parTx" presStyleLbl="alignNode1" presStyleIdx="0" presStyleCnt="1" custLinFactY="-48947" custLinFactNeighborX="-468" custLinFactNeighborY="-100000">
        <dgm:presLayoutVars>
          <dgm:chMax val="0"/>
          <dgm:chPref val="0"/>
          <dgm:bulletEnabled val="1"/>
        </dgm:presLayoutVars>
      </dgm:prSet>
      <dgm:spPr/>
    </dgm:pt>
    <dgm:pt modelId="{86667915-0C31-41E9-80CF-DFC0C7FBA36C}" type="pres">
      <dgm:prSet presAssocID="{A766E2C0-95A3-4FEF-8D0A-7C894BE003E6}" presName="desTx" presStyleLbl="alignAccFollowNode1" presStyleIdx="0" presStyleCnt="1" custScaleY="103752">
        <dgm:presLayoutVars>
          <dgm:bulletEnabled val="1"/>
        </dgm:presLayoutVars>
      </dgm:prSet>
      <dgm:spPr/>
    </dgm:pt>
  </dgm:ptLst>
  <dgm:cxnLst>
    <dgm:cxn modelId="{20A77A0F-C5EF-4910-9150-BDBAAD0F5E9D}" type="presOf" srcId="{3309A7C1-4F5C-48FC-9E2C-76F8CF671094}" destId="{86667915-0C31-41E9-80CF-DFC0C7FBA36C}" srcOrd="0" destOrd="0" presId="urn:microsoft.com/office/officeart/2005/8/layout/hList1"/>
    <dgm:cxn modelId="{F57DF527-9059-4413-9908-E909A20A932A}" type="presOf" srcId="{0F7306FC-14C2-4FC1-9E3D-BAFF9FCD7063}" destId="{86667915-0C31-41E9-80CF-DFC0C7FBA36C}" srcOrd="0" destOrd="3" presId="urn:microsoft.com/office/officeart/2005/8/layout/hList1"/>
    <dgm:cxn modelId="{33F1B036-DF36-4AEC-A031-C2AF6E9A4FAE}" srcId="{3309A7C1-4F5C-48FC-9E2C-76F8CF671094}" destId="{D45232BE-8C9D-4E6D-A8B7-37169EF8AF60}" srcOrd="0" destOrd="0" parTransId="{F563816B-843A-46BE-8D63-8105D0A6C510}" sibTransId="{260351E3-10B5-4465-968C-02C169A45CE2}"/>
    <dgm:cxn modelId="{5F07FB3F-6E7B-47FB-9F4F-2C2791327904}" type="presOf" srcId="{D45232BE-8C9D-4E6D-A8B7-37169EF8AF60}" destId="{86667915-0C31-41E9-80CF-DFC0C7FBA36C}" srcOrd="0" destOrd="1" presId="urn:microsoft.com/office/officeart/2005/8/layout/hList1"/>
    <dgm:cxn modelId="{0D21CF60-9729-4C1D-B0DA-2D9FD2B6FAB2}" type="presOf" srcId="{7BC8EE17-4C42-424B-B6B4-519EA1F72FF8}" destId="{D9E02664-3DC7-4D40-8FE5-623BE7D119F7}" srcOrd="0" destOrd="0" presId="urn:microsoft.com/office/officeart/2005/8/layout/hList1"/>
    <dgm:cxn modelId="{68D0F145-F0E8-4B03-A5D6-B7FE5C352300}" srcId="{3309A7C1-4F5C-48FC-9E2C-76F8CF671094}" destId="{EFA4FEDF-C76E-4793-9BEA-509652504F96}" srcOrd="4" destOrd="0" parTransId="{EF993422-3BF8-4CE4-9084-394DC0B23D05}" sibTransId="{C2426C82-2A3F-4D60-B58D-9CC6B5DE73CB}"/>
    <dgm:cxn modelId="{6B96FA6F-C941-4C28-B07E-39AE1EA2B50E}" srcId="{3309A7C1-4F5C-48FC-9E2C-76F8CF671094}" destId="{0F7306FC-14C2-4FC1-9E3D-BAFF9FCD7063}" srcOrd="2" destOrd="0" parTransId="{51130D76-0F74-45D3-8E21-5725788F6A38}" sibTransId="{14CB77FA-224F-484D-A714-CAF8A6CFAFE4}"/>
    <dgm:cxn modelId="{3AC07772-9382-41D5-8365-6B1B7890E16B}" srcId="{3309A7C1-4F5C-48FC-9E2C-76F8CF671094}" destId="{58A7804F-2533-4625-B37C-EF51059C18AD}" srcOrd="3" destOrd="0" parTransId="{E5D4C6E0-9400-4264-A726-FE1E63323627}" sibTransId="{2D1C5566-956A-4763-98B5-1B1398DDEB74}"/>
    <dgm:cxn modelId="{0266598C-0DDD-46F9-B64E-930E15ACCA6B}" type="presOf" srcId="{2C0D5458-F951-486A-9E58-5AFD7CBFD816}" destId="{86667915-0C31-41E9-80CF-DFC0C7FBA36C}" srcOrd="0" destOrd="2" presId="urn:microsoft.com/office/officeart/2005/8/layout/hList1"/>
    <dgm:cxn modelId="{8336E1A1-3BCF-467C-81F6-BE7EC281C208}" srcId="{3309A7C1-4F5C-48FC-9E2C-76F8CF671094}" destId="{2C0D5458-F951-486A-9E58-5AFD7CBFD816}" srcOrd="1" destOrd="0" parTransId="{97F0FD9B-1110-421B-B221-F1CD3B27A8F7}" sibTransId="{39A7B096-F4FE-40BD-A459-34F68C3473AD}"/>
    <dgm:cxn modelId="{FFA2A2B0-CD8A-4FD2-87B6-E3D8720D5C01}" srcId="{A766E2C0-95A3-4FEF-8D0A-7C894BE003E6}" destId="{3309A7C1-4F5C-48FC-9E2C-76F8CF671094}" srcOrd="0" destOrd="0" parTransId="{5AC52DE8-AA22-479A-B279-CFE11F0946C7}" sibTransId="{52381AF4-55FD-48DE-B5AD-F296D6C75B65}"/>
    <dgm:cxn modelId="{2215DDDA-00C4-4E8F-A4E3-5E1096814B1C}" type="presOf" srcId="{58A7804F-2533-4625-B37C-EF51059C18AD}" destId="{86667915-0C31-41E9-80CF-DFC0C7FBA36C}" srcOrd="0" destOrd="4" presId="urn:microsoft.com/office/officeart/2005/8/layout/hList1"/>
    <dgm:cxn modelId="{2B71B1E8-0A04-4A8D-8747-BD6E6A29205D}" type="presOf" srcId="{A766E2C0-95A3-4FEF-8D0A-7C894BE003E6}" destId="{97E2B47D-5303-45EE-B993-224A0E7021ED}" srcOrd="0" destOrd="0" presId="urn:microsoft.com/office/officeart/2005/8/layout/hList1"/>
    <dgm:cxn modelId="{E8FDC4F9-C584-422A-992A-C7A92F7C2DAB}" srcId="{7BC8EE17-4C42-424B-B6B4-519EA1F72FF8}" destId="{A766E2C0-95A3-4FEF-8D0A-7C894BE003E6}" srcOrd="0" destOrd="0" parTransId="{98FFA1C0-561D-4536-958B-22A03B13D341}" sibTransId="{82F25809-CEE5-4236-BB34-328A1802153F}"/>
    <dgm:cxn modelId="{3E2678FB-6D64-4E8C-9091-1EA59014B410}" type="presOf" srcId="{EFA4FEDF-C76E-4793-9BEA-509652504F96}" destId="{86667915-0C31-41E9-80CF-DFC0C7FBA36C}" srcOrd="0" destOrd="5" presId="urn:microsoft.com/office/officeart/2005/8/layout/hList1"/>
    <dgm:cxn modelId="{F79E2198-DF58-44D8-B4A1-D10499AB0F4F}" type="presParOf" srcId="{D9E02664-3DC7-4D40-8FE5-623BE7D119F7}" destId="{B4291E0B-6ABD-4346-A60E-147F3F909C32}" srcOrd="0" destOrd="0" presId="urn:microsoft.com/office/officeart/2005/8/layout/hList1"/>
    <dgm:cxn modelId="{1FF2557E-06E7-46FA-A3DB-084FC3B46D74}" type="presParOf" srcId="{B4291E0B-6ABD-4346-A60E-147F3F909C32}" destId="{97E2B47D-5303-45EE-B993-224A0E7021ED}" srcOrd="0" destOrd="0" presId="urn:microsoft.com/office/officeart/2005/8/layout/hList1"/>
    <dgm:cxn modelId="{C3B867AF-4865-4506-BB94-6C7D6DB648F1}" type="presParOf" srcId="{B4291E0B-6ABD-4346-A60E-147F3F909C32}" destId="{86667915-0C31-41E9-80CF-DFC0C7FBA36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F9E0D2-741E-4466-9FBE-009CED67A90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61205BF-E7B1-4C66-B5D5-F272F42454EA}">
      <dgm:prSet/>
      <dgm:spPr/>
      <dgm:t>
        <a:bodyPr/>
        <a:lstStyle/>
        <a:p>
          <a:r>
            <a:rPr lang="en-US"/>
            <a:t>Two main methods:</a:t>
          </a:r>
        </a:p>
      </dgm:t>
    </dgm:pt>
    <dgm:pt modelId="{660A19F7-5ED5-44E6-8219-DCE74B121B84}" type="parTrans" cxnId="{E9CA834D-6CC7-49E3-9D75-A67AC5CFEF4A}">
      <dgm:prSet/>
      <dgm:spPr/>
      <dgm:t>
        <a:bodyPr/>
        <a:lstStyle/>
        <a:p>
          <a:endParaRPr lang="en-US"/>
        </a:p>
      </dgm:t>
    </dgm:pt>
    <dgm:pt modelId="{7756378C-66F0-4062-8AC0-0876C91FA07E}" type="sibTrans" cxnId="{E9CA834D-6CC7-49E3-9D75-A67AC5CFEF4A}">
      <dgm:prSet/>
      <dgm:spPr/>
      <dgm:t>
        <a:bodyPr/>
        <a:lstStyle/>
        <a:p>
          <a:endParaRPr lang="en-US"/>
        </a:p>
      </dgm:t>
    </dgm:pt>
    <dgm:pt modelId="{E2671420-0199-4013-9006-305FF0239424}">
      <dgm:prSet/>
      <dgm:spPr/>
      <dgm:t>
        <a:bodyPr/>
        <a:lstStyle/>
        <a:p>
          <a:r>
            <a:rPr lang="en-US" dirty="0"/>
            <a:t>DIY, which is what we will do – create our own pdf and </a:t>
          </a:r>
          <a:r>
            <a:rPr lang="en-US" dirty="0" err="1"/>
            <a:t>epub</a:t>
          </a:r>
          <a:r>
            <a:rPr lang="en-US" dirty="0"/>
            <a:t> files</a:t>
          </a:r>
        </a:p>
      </dgm:t>
    </dgm:pt>
    <dgm:pt modelId="{D10160E2-9B41-455C-88BF-42A889BDE57B}" type="parTrans" cxnId="{074D6133-924A-40E3-9DAB-CA63AAFA4F26}">
      <dgm:prSet/>
      <dgm:spPr/>
      <dgm:t>
        <a:bodyPr/>
        <a:lstStyle/>
        <a:p>
          <a:endParaRPr lang="en-US"/>
        </a:p>
      </dgm:t>
    </dgm:pt>
    <dgm:pt modelId="{2EBF6FE8-B409-4AA6-9CA0-4B3DD033C790}" type="sibTrans" cxnId="{074D6133-924A-40E3-9DAB-CA63AAFA4F26}">
      <dgm:prSet/>
      <dgm:spPr/>
      <dgm:t>
        <a:bodyPr/>
        <a:lstStyle/>
        <a:p>
          <a:endParaRPr lang="en-US"/>
        </a:p>
      </dgm:t>
    </dgm:pt>
    <dgm:pt modelId="{FEF62E51-3128-4271-9336-0CE45918A35E}">
      <dgm:prSet/>
      <dgm:spPr/>
      <dgm:t>
        <a:bodyPr/>
        <a:lstStyle/>
        <a:p>
          <a:r>
            <a:rPr lang="en-US" dirty="0"/>
            <a:t>Or </a:t>
          </a:r>
          <a:r>
            <a:rPr lang="en-US" dirty="0" err="1"/>
            <a:t>KindleCreate</a:t>
          </a:r>
          <a:r>
            <a:rPr lang="en-US" dirty="0"/>
            <a:t>, which lets you create the print (pdf) file and </a:t>
          </a:r>
          <a:r>
            <a:rPr lang="en-US" dirty="0" err="1"/>
            <a:t>ebook</a:t>
          </a:r>
          <a:r>
            <a:rPr lang="en-US" dirty="0"/>
            <a:t> (</a:t>
          </a:r>
          <a:r>
            <a:rPr lang="en-US" dirty="0" err="1"/>
            <a:t>kpf</a:t>
          </a:r>
          <a:r>
            <a:rPr lang="en-US" dirty="0"/>
            <a:t>) file with free Amazon software.</a:t>
          </a:r>
        </a:p>
      </dgm:t>
    </dgm:pt>
    <dgm:pt modelId="{2E0C0F21-2530-4661-88A9-53F82602944A}" type="parTrans" cxnId="{351B3BD9-E81C-4EBC-9771-24230E8D71AE}">
      <dgm:prSet/>
      <dgm:spPr/>
      <dgm:t>
        <a:bodyPr/>
        <a:lstStyle/>
        <a:p>
          <a:endParaRPr lang="en-US"/>
        </a:p>
      </dgm:t>
    </dgm:pt>
    <dgm:pt modelId="{A490714D-D09E-4A4A-B7F0-239178FC150F}" type="sibTrans" cxnId="{351B3BD9-E81C-4EBC-9771-24230E8D71AE}">
      <dgm:prSet/>
      <dgm:spPr/>
      <dgm:t>
        <a:bodyPr/>
        <a:lstStyle/>
        <a:p>
          <a:endParaRPr lang="en-US"/>
        </a:p>
      </dgm:t>
    </dgm:pt>
    <dgm:pt modelId="{6989790F-4C18-43CA-83FE-120C3FF82A75}">
      <dgm:prSet custT="1"/>
      <dgm:spPr/>
      <dgm:t>
        <a:bodyPr/>
        <a:lstStyle/>
        <a:p>
          <a:r>
            <a:rPr lang="en-US" sz="1800" dirty="0"/>
            <a:t>Download </a:t>
          </a:r>
          <a:r>
            <a:rPr lang="en-US" sz="1800" dirty="0" err="1"/>
            <a:t>KindleCreate</a:t>
          </a:r>
          <a:r>
            <a:rPr lang="en-US" sz="1800" dirty="0"/>
            <a:t> (google it; it’s FREE). Then install it.</a:t>
          </a:r>
        </a:p>
      </dgm:t>
    </dgm:pt>
    <dgm:pt modelId="{A1B35717-761F-44D2-AD5D-3950097E7892}" type="parTrans" cxnId="{268A5BA1-546A-412E-8FC0-8F9F12FDCB08}">
      <dgm:prSet/>
      <dgm:spPr/>
      <dgm:t>
        <a:bodyPr/>
        <a:lstStyle/>
        <a:p>
          <a:endParaRPr lang="en-US"/>
        </a:p>
      </dgm:t>
    </dgm:pt>
    <dgm:pt modelId="{7E4608E8-1162-4A51-B184-3F9EA86115BF}" type="sibTrans" cxnId="{268A5BA1-546A-412E-8FC0-8F9F12FDCB08}">
      <dgm:prSet/>
      <dgm:spPr/>
      <dgm:t>
        <a:bodyPr/>
        <a:lstStyle/>
        <a:p>
          <a:endParaRPr lang="en-US"/>
        </a:p>
      </dgm:t>
    </dgm:pt>
    <dgm:pt modelId="{FE4B1D95-5ECB-483B-93CC-1D3D9349FD6D}">
      <dgm:prSet custT="1"/>
      <dgm:spPr/>
      <dgm:t>
        <a:bodyPr/>
        <a:lstStyle/>
        <a:p>
          <a:r>
            <a:rPr lang="en-US" sz="1800" dirty="0"/>
            <a:t>Choose which things you want to have in the contents.</a:t>
          </a:r>
        </a:p>
      </dgm:t>
    </dgm:pt>
    <dgm:pt modelId="{794DAF43-D5A1-40F4-BC1F-4388243AE68D}" type="parTrans" cxnId="{50B106FF-8A60-4A96-9B3D-A1DE91C7648B}">
      <dgm:prSet/>
      <dgm:spPr/>
      <dgm:t>
        <a:bodyPr/>
        <a:lstStyle/>
        <a:p>
          <a:endParaRPr lang="en-US"/>
        </a:p>
      </dgm:t>
    </dgm:pt>
    <dgm:pt modelId="{8FB2AA65-7090-46EC-B657-B3EBE77DDA68}" type="sibTrans" cxnId="{50B106FF-8A60-4A96-9B3D-A1DE91C7648B}">
      <dgm:prSet/>
      <dgm:spPr/>
      <dgm:t>
        <a:bodyPr/>
        <a:lstStyle/>
        <a:p>
          <a:endParaRPr lang="en-US"/>
        </a:p>
      </dgm:t>
    </dgm:pt>
    <dgm:pt modelId="{B69151B7-784B-46A7-8451-561AAA9A4C30}">
      <dgm:prSet custT="1"/>
      <dgm:spPr/>
      <dgm:t>
        <a:bodyPr/>
        <a:lstStyle/>
        <a:p>
          <a:r>
            <a:rPr lang="en-US" sz="1800" dirty="0"/>
            <a:t>Make some fun choices about how to start chapters, format headings, etc.</a:t>
          </a:r>
        </a:p>
      </dgm:t>
    </dgm:pt>
    <dgm:pt modelId="{4A297856-0AC1-450B-96EC-81756C87E3D8}" type="parTrans" cxnId="{E7AF00E3-4FE8-46F1-A7C8-5226B88ED6F0}">
      <dgm:prSet/>
      <dgm:spPr/>
      <dgm:t>
        <a:bodyPr/>
        <a:lstStyle/>
        <a:p>
          <a:endParaRPr lang="en-US"/>
        </a:p>
      </dgm:t>
    </dgm:pt>
    <dgm:pt modelId="{3B9985E5-277F-4155-995C-D722169268A9}" type="sibTrans" cxnId="{E7AF00E3-4FE8-46F1-A7C8-5226B88ED6F0}">
      <dgm:prSet/>
      <dgm:spPr/>
      <dgm:t>
        <a:bodyPr/>
        <a:lstStyle/>
        <a:p>
          <a:endParaRPr lang="en-US"/>
        </a:p>
      </dgm:t>
    </dgm:pt>
    <dgm:pt modelId="{D74B5D75-6ACD-489D-BBDF-800A2C8BDE6A}">
      <dgm:prSet custT="1"/>
      <dgm:spPr/>
      <dgm:t>
        <a:bodyPr/>
        <a:lstStyle/>
        <a:p>
          <a:r>
            <a:rPr lang="en-US" sz="1800" dirty="0"/>
            <a:t>And save.</a:t>
          </a:r>
        </a:p>
      </dgm:t>
    </dgm:pt>
    <dgm:pt modelId="{8B18AB36-0AD1-4746-8379-E3B37976B637}" type="parTrans" cxnId="{4B2BF922-58E6-4B34-9638-CE82898295DA}">
      <dgm:prSet/>
      <dgm:spPr/>
      <dgm:t>
        <a:bodyPr/>
        <a:lstStyle/>
        <a:p>
          <a:endParaRPr lang="en-US"/>
        </a:p>
      </dgm:t>
    </dgm:pt>
    <dgm:pt modelId="{E81D30AA-3D46-43F1-A1A7-CD238634E1FB}" type="sibTrans" cxnId="{4B2BF922-58E6-4B34-9638-CE82898295DA}">
      <dgm:prSet/>
      <dgm:spPr/>
      <dgm:t>
        <a:bodyPr/>
        <a:lstStyle/>
        <a:p>
          <a:endParaRPr lang="en-US"/>
        </a:p>
      </dgm:t>
    </dgm:pt>
    <dgm:pt modelId="{680065D9-E5DF-4E0A-BF48-C03EBC6FF358}">
      <dgm:prSet custT="1"/>
      <dgm:spPr/>
      <dgm:t>
        <a:bodyPr/>
        <a:lstStyle/>
        <a:p>
          <a:r>
            <a:rPr lang="en-US" sz="1800" dirty="0"/>
            <a:t>Open </a:t>
          </a:r>
          <a:r>
            <a:rPr lang="en-US" sz="1800" dirty="0" err="1"/>
            <a:t>KindleCreate</a:t>
          </a:r>
          <a:r>
            <a:rPr lang="en-US" sz="1800" dirty="0"/>
            <a:t> and start a new project using your doc or docx file.</a:t>
          </a:r>
        </a:p>
      </dgm:t>
    </dgm:pt>
    <dgm:pt modelId="{DEBB8391-95E8-4878-87C1-2244AD5D2E6C}" type="parTrans" cxnId="{17026EBC-1FAF-4953-B47A-175C70386D14}">
      <dgm:prSet/>
      <dgm:spPr/>
      <dgm:t>
        <a:bodyPr/>
        <a:lstStyle/>
        <a:p>
          <a:endParaRPr lang="en-US"/>
        </a:p>
      </dgm:t>
    </dgm:pt>
    <dgm:pt modelId="{76DF05A8-16B0-4631-85E7-0E45B158AD86}" type="sibTrans" cxnId="{17026EBC-1FAF-4953-B47A-175C70386D14}">
      <dgm:prSet/>
      <dgm:spPr/>
      <dgm:t>
        <a:bodyPr/>
        <a:lstStyle/>
        <a:p>
          <a:endParaRPr lang="en-US"/>
        </a:p>
      </dgm:t>
    </dgm:pt>
    <dgm:pt modelId="{E0BE074F-6D83-4DA7-9A70-AE9BEF09E82D}" type="pres">
      <dgm:prSet presAssocID="{4FF9E0D2-741E-4466-9FBE-009CED67A904}" presName="linear" presStyleCnt="0">
        <dgm:presLayoutVars>
          <dgm:animLvl val="lvl"/>
          <dgm:resizeHandles val="exact"/>
        </dgm:presLayoutVars>
      </dgm:prSet>
      <dgm:spPr/>
    </dgm:pt>
    <dgm:pt modelId="{3929978C-444B-40AC-9742-3BB04E36A571}" type="pres">
      <dgm:prSet presAssocID="{261205BF-E7B1-4C66-B5D5-F272F42454EA}" presName="parentText" presStyleLbl="node1" presStyleIdx="0" presStyleCnt="3" custScaleY="63198">
        <dgm:presLayoutVars>
          <dgm:chMax val="0"/>
          <dgm:bulletEnabled val="1"/>
        </dgm:presLayoutVars>
      </dgm:prSet>
      <dgm:spPr/>
    </dgm:pt>
    <dgm:pt modelId="{B3C6A699-08F5-4900-8460-66023018F033}" type="pres">
      <dgm:prSet presAssocID="{7756378C-66F0-4062-8AC0-0876C91FA07E}" presName="spacer" presStyleCnt="0"/>
      <dgm:spPr/>
    </dgm:pt>
    <dgm:pt modelId="{2837A0AB-0B10-4A95-A97C-0B9A56D39F17}" type="pres">
      <dgm:prSet presAssocID="{E2671420-0199-4013-9006-305FF0239424}" presName="parentText" presStyleLbl="node1" presStyleIdx="1" presStyleCnt="3" custScaleX="89244" custScaleY="62625">
        <dgm:presLayoutVars>
          <dgm:chMax val="0"/>
          <dgm:bulletEnabled val="1"/>
        </dgm:presLayoutVars>
      </dgm:prSet>
      <dgm:spPr/>
    </dgm:pt>
    <dgm:pt modelId="{75DF4193-1631-447E-B488-E2C995187A28}" type="pres">
      <dgm:prSet presAssocID="{2EBF6FE8-B409-4AA6-9CA0-4B3DD033C790}" presName="spacer" presStyleCnt="0"/>
      <dgm:spPr/>
    </dgm:pt>
    <dgm:pt modelId="{01120BF5-2A81-4D78-B7CF-563BCC2109FC}" type="pres">
      <dgm:prSet presAssocID="{FEF62E51-3128-4271-9336-0CE45918A35E}" presName="parentText" presStyleLbl="node1" presStyleIdx="2" presStyleCnt="3" custScaleX="100000" custScaleY="80862">
        <dgm:presLayoutVars>
          <dgm:chMax val="0"/>
          <dgm:bulletEnabled val="1"/>
        </dgm:presLayoutVars>
      </dgm:prSet>
      <dgm:spPr/>
    </dgm:pt>
    <dgm:pt modelId="{246F4835-A3EA-43F2-8E5B-5E74F016B5C2}" type="pres">
      <dgm:prSet presAssocID="{FEF62E51-3128-4271-9336-0CE45918A35E}" presName="childText" presStyleLbl="revTx" presStyleIdx="0" presStyleCnt="1">
        <dgm:presLayoutVars>
          <dgm:bulletEnabled val="1"/>
        </dgm:presLayoutVars>
      </dgm:prSet>
      <dgm:spPr/>
    </dgm:pt>
  </dgm:ptLst>
  <dgm:cxnLst>
    <dgm:cxn modelId="{4B2BF922-58E6-4B34-9638-CE82898295DA}" srcId="{FEF62E51-3128-4271-9336-0CE45918A35E}" destId="{D74B5D75-6ACD-489D-BBDF-800A2C8BDE6A}" srcOrd="4" destOrd="0" parTransId="{8B18AB36-0AD1-4746-8379-E3B37976B637}" sibTransId="{E81D30AA-3D46-43F1-A1A7-CD238634E1FB}"/>
    <dgm:cxn modelId="{EBD3C629-BC93-4BE4-A3F5-8FA6F669EE32}" type="presOf" srcId="{FEF62E51-3128-4271-9336-0CE45918A35E}" destId="{01120BF5-2A81-4D78-B7CF-563BCC2109FC}" srcOrd="0" destOrd="0" presId="urn:microsoft.com/office/officeart/2005/8/layout/vList2"/>
    <dgm:cxn modelId="{074D6133-924A-40E3-9DAB-CA63AAFA4F26}" srcId="{4FF9E0D2-741E-4466-9FBE-009CED67A904}" destId="{E2671420-0199-4013-9006-305FF0239424}" srcOrd="1" destOrd="0" parTransId="{D10160E2-9B41-455C-88BF-42A889BDE57B}" sibTransId="{2EBF6FE8-B409-4AA6-9CA0-4B3DD033C790}"/>
    <dgm:cxn modelId="{D94F1269-4BB1-47F9-A340-270EEFFAA437}" type="presOf" srcId="{261205BF-E7B1-4C66-B5D5-F272F42454EA}" destId="{3929978C-444B-40AC-9742-3BB04E36A571}" srcOrd="0" destOrd="0" presId="urn:microsoft.com/office/officeart/2005/8/layout/vList2"/>
    <dgm:cxn modelId="{E9CA834D-6CC7-49E3-9D75-A67AC5CFEF4A}" srcId="{4FF9E0D2-741E-4466-9FBE-009CED67A904}" destId="{261205BF-E7B1-4C66-B5D5-F272F42454EA}" srcOrd="0" destOrd="0" parTransId="{660A19F7-5ED5-44E6-8219-DCE74B121B84}" sibTransId="{7756378C-66F0-4062-8AC0-0876C91FA07E}"/>
    <dgm:cxn modelId="{31E1F156-56AD-420D-8194-C109F20986EA}" type="presOf" srcId="{4FF9E0D2-741E-4466-9FBE-009CED67A904}" destId="{E0BE074F-6D83-4DA7-9A70-AE9BEF09E82D}" srcOrd="0" destOrd="0" presId="urn:microsoft.com/office/officeart/2005/8/layout/vList2"/>
    <dgm:cxn modelId="{DC33FC8E-7EBF-4667-A082-D58EE6E1AF9B}" type="presOf" srcId="{E2671420-0199-4013-9006-305FF0239424}" destId="{2837A0AB-0B10-4A95-A97C-0B9A56D39F17}" srcOrd="0" destOrd="0" presId="urn:microsoft.com/office/officeart/2005/8/layout/vList2"/>
    <dgm:cxn modelId="{268A5BA1-546A-412E-8FC0-8F9F12FDCB08}" srcId="{FEF62E51-3128-4271-9336-0CE45918A35E}" destId="{6989790F-4C18-43CA-83FE-120C3FF82A75}" srcOrd="0" destOrd="0" parTransId="{A1B35717-761F-44D2-AD5D-3950097E7892}" sibTransId="{7E4608E8-1162-4A51-B184-3F9EA86115BF}"/>
    <dgm:cxn modelId="{F64BB0AB-D915-4AAA-86CF-61F8F6066EE5}" type="presOf" srcId="{FE4B1D95-5ECB-483B-93CC-1D3D9349FD6D}" destId="{246F4835-A3EA-43F2-8E5B-5E74F016B5C2}" srcOrd="0" destOrd="2" presId="urn:microsoft.com/office/officeart/2005/8/layout/vList2"/>
    <dgm:cxn modelId="{4BBF37AD-D39D-4881-97A9-559D63F75146}" type="presOf" srcId="{680065D9-E5DF-4E0A-BF48-C03EBC6FF358}" destId="{246F4835-A3EA-43F2-8E5B-5E74F016B5C2}" srcOrd="0" destOrd="1" presId="urn:microsoft.com/office/officeart/2005/8/layout/vList2"/>
    <dgm:cxn modelId="{17026EBC-1FAF-4953-B47A-175C70386D14}" srcId="{FEF62E51-3128-4271-9336-0CE45918A35E}" destId="{680065D9-E5DF-4E0A-BF48-C03EBC6FF358}" srcOrd="1" destOrd="0" parTransId="{DEBB8391-95E8-4878-87C1-2244AD5D2E6C}" sibTransId="{76DF05A8-16B0-4631-85E7-0E45B158AD86}"/>
    <dgm:cxn modelId="{8E6FEECC-2CE5-49DF-A403-87686503801C}" type="presOf" srcId="{D74B5D75-6ACD-489D-BBDF-800A2C8BDE6A}" destId="{246F4835-A3EA-43F2-8E5B-5E74F016B5C2}" srcOrd="0" destOrd="4" presId="urn:microsoft.com/office/officeart/2005/8/layout/vList2"/>
    <dgm:cxn modelId="{351B3BD9-E81C-4EBC-9771-24230E8D71AE}" srcId="{4FF9E0D2-741E-4466-9FBE-009CED67A904}" destId="{FEF62E51-3128-4271-9336-0CE45918A35E}" srcOrd="2" destOrd="0" parTransId="{2E0C0F21-2530-4661-88A9-53F82602944A}" sibTransId="{A490714D-D09E-4A4A-B7F0-239178FC150F}"/>
    <dgm:cxn modelId="{C8CF62DB-79F0-4840-85F0-71FFFF369A0D}" type="presOf" srcId="{B69151B7-784B-46A7-8451-561AAA9A4C30}" destId="{246F4835-A3EA-43F2-8E5B-5E74F016B5C2}" srcOrd="0" destOrd="3" presId="urn:microsoft.com/office/officeart/2005/8/layout/vList2"/>
    <dgm:cxn modelId="{E7AF00E3-4FE8-46F1-A7C8-5226B88ED6F0}" srcId="{FEF62E51-3128-4271-9336-0CE45918A35E}" destId="{B69151B7-784B-46A7-8451-561AAA9A4C30}" srcOrd="3" destOrd="0" parTransId="{4A297856-0AC1-450B-96EC-81756C87E3D8}" sibTransId="{3B9985E5-277F-4155-995C-D722169268A9}"/>
    <dgm:cxn modelId="{F6C034F2-BB87-41E3-8470-A41FB87D0F30}" type="presOf" srcId="{6989790F-4C18-43CA-83FE-120C3FF82A75}" destId="{246F4835-A3EA-43F2-8E5B-5E74F016B5C2}" srcOrd="0" destOrd="0" presId="urn:microsoft.com/office/officeart/2005/8/layout/vList2"/>
    <dgm:cxn modelId="{50B106FF-8A60-4A96-9B3D-A1DE91C7648B}" srcId="{FEF62E51-3128-4271-9336-0CE45918A35E}" destId="{FE4B1D95-5ECB-483B-93CC-1D3D9349FD6D}" srcOrd="2" destOrd="0" parTransId="{794DAF43-D5A1-40F4-BC1F-4388243AE68D}" sibTransId="{8FB2AA65-7090-46EC-B657-B3EBE77DDA68}"/>
    <dgm:cxn modelId="{C783A816-E8DB-4FA5-A886-C7059EAE82F7}" type="presParOf" srcId="{E0BE074F-6D83-4DA7-9A70-AE9BEF09E82D}" destId="{3929978C-444B-40AC-9742-3BB04E36A571}" srcOrd="0" destOrd="0" presId="urn:microsoft.com/office/officeart/2005/8/layout/vList2"/>
    <dgm:cxn modelId="{2B22EBA2-C868-42AD-B367-33A33A3D936E}" type="presParOf" srcId="{E0BE074F-6D83-4DA7-9A70-AE9BEF09E82D}" destId="{B3C6A699-08F5-4900-8460-66023018F033}" srcOrd="1" destOrd="0" presId="urn:microsoft.com/office/officeart/2005/8/layout/vList2"/>
    <dgm:cxn modelId="{CD80C0B9-63E3-447D-A767-CB2AB64E796D}" type="presParOf" srcId="{E0BE074F-6D83-4DA7-9A70-AE9BEF09E82D}" destId="{2837A0AB-0B10-4A95-A97C-0B9A56D39F17}" srcOrd="2" destOrd="0" presId="urn:microsoft.com/office/officeart/2005/8/layout/vList2"/>
    <dgm:cxn modelId="{6AA983D3-B336-4078-A0FB-817B0EA5CE6E}" type="presParOf" srcId="{E0BE074F-6D83-4DA7-9A70-AE9BEF09E82D}" destId="{75DF4193-1631-447E-B488-E2C995187A28}" srcOrd="3" destOrd="0" presId="urn:microsoft.com/office/officeart/2005/8/layout/vList2"/>
    <dgm:cxn modelId="{8F420859-60FA-4BF4-8049-0034FB1079A1}" type="presParOf" srcId="{E0BE074F-6D83-4DA7-9A70-AE9BEF09E82D}" destId="{01120BF5-2A81-4D78-B7CF-563BCC2109FC}" srcOrd="4" destOrd="0" presId="urn:microsoft.com/office/officeart/2005/8/layout/vList2"/>
    <dgm:cxn modelId="{CADAA01B-3063-46D7-B50D-47F6F1721208}" type="presParOf" srcId="{E0BE074F-6D83-4DA7-9A70-AE9BEF09E82D}" destId="{246F4835-A3EA-43F2-8E5B-5E74F016B5C2}"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ACBE41-32C0-4180-A9CE-68B5C76B906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AC7D599-0D46-45D2-8DD3-762ED972FA94}">
      <dgm:prSet/>
      <dgm:spPr/>
      <dgm:t>
        <a:bodyPr/>
        <a:lstStyle/>
        <a:p>
          <a:r>
            <a:rPr lang="en-US" dirty="0" err="1"/>
            <a:t>KindleCreate</a:t>
          </a:r>
          <a:r>
            <a:rPr lang="en-US" dirty="0"/>
            <a:t> produces a really nice </a:t>
          </a:r>
          <a:r>
            <a:rPr lang="en-US" dirty="0" err="1"/>
            <a:t>ebook</a:t>
          </a:r>
          <a:r>
            <a:rPr lang="en-US" dirty="0"/>
            <a:t> file from your doc or docx. PLUS, you can edit inside kindle create and fix some of those errors you didn’t notice before, so it’s a good addition to your editing tools.</a:t>
          </a:r>
        </a:p>
      </dgm:t>
    </dgm:pt>
    <dgm:pt modelId="{E1955542-D18A-4C50-B1C0-B026D25A63C5}" type="parTrans" cxnId="{1105C9EC-BB35-458D-B014-B0A017C16793}">
      <dgm:prSet/>
      <dgm:spPr/>
      <dgm:t>
        <a:bodyPr/>
        <a:lstStyle/>
        <a:p>
          <a:endParaRPr lang="en-US"/>
        </a:p>
      </dgm:t>
    </dgm:pt>
    <dgm:pt modelId="{C7B374BF-3A23-4206-87BB-AC6BBD5D0F90}" type="sibTrans" cxnId="{1105C9EC-BB35-458D-B014-B0A017C16793}">
      <dgm:prSet/>
      <dgm:spPr/>
      <dgm:t>
        <a:bodyPr/>
        <a:lstStyle/>
        <a:p>
          <a:endParaRPr lang="en-US"/>
        </a:p>
      </dgm:t>
    </dgm:pt>
    <dgm:pt modelId="{AB77A66A-AFED-4DA8-A061-14965BED68CE}">
      <dgm:prSet/>
      <dgm:spPr/>
      <dgm:t>
        <a:bodyPr/>
        <a:lstStyle/>
        <a:p>
          <a:r>
            <a:rPr lang="en-US" dirty="0" err="1"/>
            <a:t>KindleCreate</a:t>
          </a:r>
          <a:r>
            <a:rPr lang="en-US" dirty="0"/>
            <a:t> makes a “good enough” pdf file too, but doesn’t give you much control over widows and orphans – pages that have only two lines on them; pages that start with one word at the end of a paragraph,  etc.</a:t>
          </a:r>
        </a:p>
      </dgm:t>
    </dgm:pt>
    <dgm:pt modelId="{635D81B3-631B-4AAE-A338-6304017BCE50}" type="parTrans" cxnId="{126FF177-58A7-43F4-B2F1-23E2C0ED2CB7}">
      <dgm:prSet/>
      <dgm:spPr/>
      <dgm:t>
        <a:bodyPr/>
        <a:lstStyle/>
        <a:p>
          <a:endParaRPr lang="en-US"/>
        </a:p>
      </dgm:t>
    </dgm:pt>
    <dgm:pt modelId="{1629F170-8089-44ED-A4E2-952D5A91C444}" type="sibTrans" cxnId="{126FF177-58A7-43F4-B2F1-23E2C0ED2CB7}">
      <dgm:prSet/>
      <dgm:spPr/>
      <dgm:t>
        <a:bodyPr/>
        <a:lstStyle/>
        <a:p>
          <a:endParaRPr lang="en-US"/>
        </a:p>
      </dgm:t>
    </dgm:pt>
    <dgm:pt modelId="{3629F458-B7E9-4C91-9E07-0744CA20E07C}">
      <dgm:prSet/>
      <dgm:spPr/>
      <dgm:t>
        <a:bodyPr/>
        <a:lstStyle/>
        <a:p>
          <a:r>
            <a:rPr lang="en-US" dirty="0"/>
            <a:t>But </a:t>
          </a:r>
          <a:r>
            <a:rPr lang="en-US" dirty="0" err="1"/>
            <a:t>KindleCreate</a:t>
          </a:r>
          <a:r>
            <a:rPr lang="en-US" dirty="0"/>
            <a:t> is FREE and easy to use. You choose.</a:t>
          </a:r>
        </a:p>
      </dgm:t>
    </dgm:pt>
    <dgm:pt modelId="{2A3C90C8-2F90-4A9F-A46E-584012504FC9}" type="parTrans" cxnId="{0DF62A55-967C-4CD0-A305-4657F812FC36}">
      <dgm:prSet/>
      <dgm:spPr/>
      <dgm:t>
        <a:bodyPr/>
        <a:lstStyle/>
        <a:p>
          <a:endParaRPr lang="en-US"/>
        </a:p>
      </dgm:t>
    </dgm:pt>
    <dgm:pt modelId="{E070767A-A08F-465D-BA19-FC5E6E0BD72F}" type="sibTrans" cxnId="{0DF62A55-967C-4CD0-A305-4657F812FC36}">
      <dgm:prSet/>
      <dgm:spPr/>
      <dgm:t>
        <a:bodyPr/>
        <a:lstStyle/>
        <a:p>
          <a:endParaRPr lang="en-US"/>
        </a:p>
      </dgm:t>
    </dgm:pt>
    <dgm:pt modelId="{D73DD019-5351-43F5-8227-E9705BBF3AAB}">
      <dgm:prSet/>
      <dgm:spPr/>
      <dgm:t>
        <a:bodyPr/>
        <a:lstStyle/>
        <a:p>
          <a:r>
            <a:rPr lang="en-US" dirty="0" err="1"/>
            <a:t>KindleCreate</a:t>
          </a:r>
          <a:r>
            <a:rPr lang="en-US" dirty="0"/>
            <a:t> can’t cope with complicated tables and lists in an </a:t>
          </a:r>
          <a:r>
            <a:rPr lang="en-US" dirty="0" err="1"/>
            <a:t>ebook</a:t>
          </a:r>
          <a:r>
            <a:rPr lang="en-US" dirty="0"/>
            <a:t>, so you might need to use something else (</a:t>
          </a:r>
          <a:r>
            <a:rPr lang="en-US" dirty="0" err="1"/>
            <a:t>Calibre</a:t>
          </a:r>
          <a:r>
            <a:rPr lang="en-US" dirty="0"/>
            <a:t> for example) if you’re creating a book of sports analyses.</a:t>
          </a:r>
        </a:p>
      </dgm:t>
    </dgm:pt>
    <dgm:pt modelId="{0B00BF79-D707-42DD-AC40-D2D963F3EFD9}" type="parTrans" cxnId="{F318F87C-D556-4343-ACCF-E241BF6FFEE5}">
      <dgm:prSet/>
      <dgm:spPr/>
      <dgm:t>
        <a:bodyPr/>
        <a:lstStyle/>
        <a:p>
          <a:endParaRPr lang="en-US"/>
        </a:p>
      </dgm:t>
    </dgm:pt>
    <dgm:pt modelId="{1DBE1749-8297-42E7-B77D-6E66C025A432}" type="sibTrans" cxnId="{F318F87C-D556-4343-ACCF-E241BF6FFEE5}">
      <dgm:prSet/>
      <dgm:spPr/>
      <dgm:t>
        <a:bodyPr/>
        <a:lstStyle/>
        <a:p>
          <a:endParaRPr lang="en-US"/>
        </a:p>
      </dgm:t>
    </dgm:pt>
    <dgm:pt modelId="{AFEBDEC9-D5DD-40AB-9F01-7B932791CEC8}" type="pres">
      <dgm:prSet presAssocID="{04ACBE41-32C0-4180-A9CE-68B5C76B9063}" presName="outerComposite" presStyleCnt="0">
        <dgm:presLayoutVars>
          <dgm:chMax val="5"/>
          <dgm:dir/>
          <dgm:resizeHandles val="exact"/>
        </dgm:presLayoutVars>
      </dgm:prSet>
      <dgm:spPr/>
    </dgm:pt>
    <dgm:pt modelId="{BC01C485-49ED-4B2F-9405-E5F259308E01}" type="pres">
      <dgm:prSet presAssocID="{04ACBE41-32C0-4180-A9CE-68B5C76B9063}" presName="dummyMaxCanvas" presStyleCnt="0">
        <dgm:presLayoutVars/>
      </dgm:prSet>
      <dgm:spPr/>
    </dgm:pt>
    <dgm:pt modelId="{F218E548-8B12-4A5A-A87B-F43E80D19C39}" type="pres">
      <dgm:prSet presAssocID="{04ACBE41-32C0-4180-A9CE-68B5C76B9063}" presName="FourNodes_1" presStyleLbl="node1" presStyleIdx="0" presStyleCnt="4">
        <dgm:presLayoutVars>
          <dgm:bulletEnabled val="1"/>
        </dgm:presLayoutVars>
      </dgm:prSet>
      <dgm:spPr/>
    </dgm:pt>
    <dgm:pt modelId="{6550C6A8-4C24-49AD-8A56-9A5D92045A60}" type="pres">
      <dgm:prSet presAssocID="{04ACBE41-32C0-4180-A9CE-68B5C76B9063}" presName="FourNodes_2" presStyleLbl="node1" presStyleIdx="1" presStyleCnt="4">
        <dgm:presLayoutVars>
          <dgm:bulletEnabled val="1"/>
        </dgm:presLayoutVars>
      </dgm:prSet>
      <dgm:spPr/>
    </dgm:pt>
    <dgm:pt modelId="{87002AC7-1FC4-49FD-8619-BEB102FF31C1}" type="pres">
      <dgm:prSet presAssocID="{04ACBE41-32C0-4180-A9CE-68B5C76B9063}" presName="FourNodes_3" presStyleLbl="node1" presStyleIdx="2" presStyleCnt="4" custLinFactNeighborX="768" custLinFactNeighborY="3507">
        <dgm:presLayoutVars>
          <dgm:bulletEnabled val="1"/>
        </dgm:presLayoutVars>
      </dgm:prSet>
      <dgm:spPr/>
    </dgm:pt>
    <dgm:pt modelId="{DE3AEBF6-44BA-473F-809C-8353308AF342}" type="pres">
      <dgm:prSet presAssocID="{04ACBE41-32C0-4180-A9CE-68B5C76B9063}" presName="FourNodes_4" presStyleLbl="node1" presStyleIdx="3" presStyleCnt="4">
        <dgm:presLayoutVars>
          <dgm:bulletEnabled val="1"/>
        </dgm:presLayoutVars>
      </dgm:prSet>
      <dgm:spPr/>
    </dgm:pt>
    <dgm:pt modelId="{BF85E08A-8C0E-41B8-9140-1D8E3C3FFF22}" type="pres">
      <dgm:prSet presAssocID="{04ACBE41-32C0-4180-A9CE-68B5C76B9063}" presName="FourConn_1-2" presStyleLbl="fgAccFollowNode1" presStyleIdx="0" presStyleCnt="3">
        <dgm:presLayoutVars>
          <dgm:bulletEnabled val="1"/>
        </dgm:presLayoutVars>
      </dgm:prSet>
      <dgm:spPr/>
    </dgm:pt>
    <dgm:pt modelId="{826F735E-2F8C-4AEF-8C1A-6CFD77E81A05}" type="pres">
      <dgm:prSet presAssocID="{04ACBE41-32C0-4180-A9CE-68B5C76B9063}" presName="FourConn_2-3" presStyleLbl="fgAccFollowNode1" presStyleIdx="1" presStyleCnt="3">
        <dgm:presLayoutVars>
          <dgm:bulletEnabled val="1"/>
        </dgm:presLayoutVars>
      </dgm:prSet>
      <dgm:spPr/>
    </dgm:pt>
    <dgm:pt modelId="{7D116143-5517-4C62-AEA8-ACC7348061EA}" type="pres">
      <dgm:prSet presAssocID="{04ACBE41-32C0-4180-A9CE-68B5C76B9063}" presName="FourConn_3-4" presStyleLbl="fgAccFollowNode1" presStyleIdx="2" presStyleCnt="3">
        <dgm:presLayoutVars>
          <dgm:bulletEnabled val="1"/>
        </dgm:presLayoutVars>
      </dgm:prSet>
      <dgm:spPr/>
    </dgm:pt>
    <dgm:pt modelId="{E75406D5-3316-4047-A289-7734A22696D0}" type="pres">
      <dgm:prSet presAssocID="{04ACBE41-32C0-4180-A9CE-68B5C76B9063}" presName="FourNodes_1_text" presStyleLbl="node1" presStyleIdx="3" presStyleCnt="4">
        <dgm:presLayoutVars>
          <dgm:bulletEnabled val="1"/>
        </dgm:presLayoutVars>
      </dgm:prSet>
      <dgm:spPr/>
    </dgm:pt>
    <dgm:pt modelId="{F0F50424-FA7C-4C50-A224-35611ADF7918}" type="pres">
      <dgm:prSet presAssocID="{04ACBE41-32C0-4180-A9CE-68B5C76B9063}" presName="FourNodes_2_text" presStyleLbl="node1" presStyleIdx="3" presStyleCnt="4">
        <dgm:presLayoutVars>
          <dgm:bulletEnabled val="1"/>
        </dgm:presLayoutVars>
      </dgm:prSet>
      <dgm:spPr/>
    </dgm:pt>
    <dgm:pt modelId="{D226A213-8A30-4A8D-BD28-FBD63D422232}" type="pres">
      <dgm:prSet presAssocID="{04ACBE41-32C0-4180-A9CE-68B5C76B9063}" presName="FourNodes_3_text" presStyleLbl="node1" presStyleIdx="3" presStyleCnt="4">
        <dgm:presLayoutVars>
          <dgm:bulletEnabled val="1"/>
        </dgm:presLayoutVars>
      </dgm:prSet>
      <dgm:spPr/>
    </dgm:pt>
    <dgm:pt modelId="{E457B83B-F1E0-4D80-AE33-7140635C2776}" type="pres">
      <dgm:prSet presAssocID="{04ACBE41-32C0-4180-A9CE-68B5C76B9063}" presName="FourNodes_4_text" presStyleLbl="node1" presStyleIdx="3" presStyleCnt="4">
        <dgm:presLayoutVars>
          <dgm:bulletEnabled val="1"/>
        </dgm:presLayoutVars>
      </dgm:prSet>
      <dgm:spPr/>
    </dgm:pt>
  </dgm:ptLst>
  <dgm:cxnLst>
    <dgm:cxn modelId="{B2EE5A12-0278-422F-89F5-A6B0E32CB49E}" type="presOf" srcId="{2AC7D599-0D46-45D2-8DD3-762ED972FA94}" destId="{F218E548-8B12-4A5A-A87B-F43E80D19C39}" srcOrd="0" destOrd="0" presId="urn:microsoft.com/office/officeart/2005/8/layout/vProcess5"/>
    <dgm:cxn modelId="{9818F813-3FF6-4B21-A7AE-A1661BD219F5}" type="presOf" srcId="{C7B374BF-3A23-4206-87BB-AC6BBD5D0F90}" destId="{BF85E08A-8C0E-41B8-9140-1D8E3C3FFF22}" srcOrd="0" destOrd="0" presId="urn:microsoft.com/office/officeart/2005/8/layout/vProcess5"/>
    <dgm:cxn modelId="{881AA265-54CC-4363-A080-78ABFD3547B5}" type="presOf" srcId="{AB77A66A-AFED-4DA8-A061-14965BED68CE}" destId="{6550C6A8-4C24-49AD-8A56-9A5D92045A60}" srcOrd="0" destOrd="0" presId="urn:microsoft.com/office/officeart/2005/8/layout/vProcess5"/>
    <dgm:cxn modelId="{07B62A54-6C0F-41CC-907C-F1D29565DFEC}" type="presOf" srcId="{1DBE1749-8297-42E7-B77D-6E66C025A432}" destId="{7D116143-5517-4C62-AEA8-ACC7348061EA}" srcOrd="0" destOrd="0" presId="urn:microsoft.com/office/officeart/2005/8/layout/vProcess5"/>
    <dgm:cxn modelId="{A4AAF354-6D31-4EB4-8BB7-F85A48F4DFF7}" type="presOf" srcId="{3629F458-B7E9-4C91-9E07-0744CA20E07C}" destId="{E457B83B-F1E0-4D80-AE33-7140635C2776}" srcOrd="1" destOrd="0" presId="urn:microsoft.com/office/officeart/2005/8/layout/vProcess5"/>
    <dgm:cxn modelId="{0DF62A55-967C-4CD0-A305-4657F812FC36}" srcId="{04ACBE41-32C0-4180-A9CE-68B5C76B9063}" destId="{3629F458-B7E9-4C91-9E07-0744CA20E07C}" srcOrd="3" destOrd="0" parTransId="{2A3C90C8-2F90-4A9F-A46E-584012504FC9}" sibTransId="{E070767A-A08F-465D-BA19-FC5E6E0BD72F}"/>
    <dgm:cxn modelId="{C8CF2F75-A27A-41A1-9A8C-1F32FB67AB14}" type="presOf" srcId="{3629F458-B7E9-4C91-9E07-0744CA20E07C}" destId="{DE3AEBF6-44BA-473F-809C-8353308AF342}" srcOrd="0" destOrd="0" presId="urn:microsoft.com/office/officeart/2005/8/layout/vProcess5"/>
    <dgm:cxn modelId="{126FF177-58A7-43F4-B2F1-23E2C0ED2CB7}" srcId="{04ACBE41-32C0-4180-A9CE-68B5C76B9063}" destId="{AB77A66A-AFED-4DA8-A061-14965BED68CE}" srcOrd="1" destOrd="0" parTransId="{635D81B3-631B-4AAE-A338-6304017BCE50}" sibTransId="{1629F170-8089-44ED-A4E2-952D5A91C444}"/>
    <dgm:cxn modelId="{F318F87C-D556-4343-ACCF-E241BF6FFEE5}" srcId="{04ACBE41-32C0-4180-A9CE-68B5C76B9063}" destId="{D73DD019-5351-43F5-8227-E9705BBF3AAB}" srcOrd="2" destOrd="0" parTransId="{0B00BF79-D707-42DD-AC40-D2D963F3EFD9}" sibTransId="{1DBE1749-8297-42E7-B77D-6E66C025A432}"/>
    <dgm:cxn modelId="{620040AB-42BD-4090-925E-CD8CD76AC0F1}" type="presOf" srcId="{D73DD019-5351-43F5-8227-E9705BBF3AAB}" destId="{D226A213-8A30-4A8D-BD28-FBD63D422232}" srcOrd="1" destOrd="0" presId="urn:microsoft.com/office/officeart/2005/8/layout/vProcess5"/>
    <dgm:cxn modelId="{31A464C2-220C-4E0D-9989-6F74681B66DC}" type="presOf" srcId="{1629F170-8089-44ED-A4E2-952D5A91C444}" destId="{826F735E-2F8C-4AEF-8C1A-6CFD77E81A05}" srcOrd="0" destOrd="0" presId="urn:microsoft.com/office/officeart/2005/8/layout/vProcess5"/>
    <dgm:cxn modelId="{A4EA9EC9-2652-45C1-8621-DECC82EE9886}" type="presOf" srcId="{04ACBE41-32C0-4180-A9CE-68B5C76B9063}" destId="{AFEBDEC9-D5DD-40AB-9F01-7B932791CEC8}" srcOrd="0" destOrd="0" presId="urn:microsoft.com/office/officeart/2005/8/layout/vProcess5"/>
    <dgm:cxn modelId="{1105C9EC-BB35-458D-B014-B0A017C16793}" srcId="{04ACBE41-32C0-4180-A9CE-68B5C76B9063}" destId="{2AC7D599-0D46-45D2-8DD3-762ED972FA94}" srcOrd="0" destOrd="0" parTransId="{E1955542-D18A-4C50-B1C0-B026D25A63C5}" sibTransId="{C7B374BF-3A23-4206-87BB-AC6BBD5D0F90}"/>
    <dgm:cxn modelId="{5B724CF0-9ABC-49A8-B1DC-8F149003B200}" type="presOf" srcId="{AB77A66A-AFED-4DA8-A061-14965BED68CE}" destId="{F0F50424-FA7C-4C50-A224-35611ADF7918}" srcOrd="1" destOrd="0" presId="urn:microsoft.com/office/officeart/2005/8/layout/vProcess5"/>
    <dgm:cxn modelId="{CA02ADF2-F6C2-4079-B83D-054E15F72EA1}" type="presOf" srcId="{D73DD019-5351-43F5-8227-E9705BBF3AAB}" destId="{87002AC7-1FC4-49FD-8619-BEB102FF31C1}" srcOrd="0" destOrd="0" presId="urn:microsoft.com/office/officeart/2005/8/layout/vProcess5"/>
    <dgm:cxn modelId="{21F4CCFB-313E-4CDF-B7AE-C71A7B0DD5F7}" type="presOf" srcId="{2AC7D599-0D46-45D2-8DD3-762ED972FA94}" destId="{E75406D5-3316-4047-A289-7734A22696D0}" srcOrd="1" destOrd="0" presId="urn:microsoft.com/office/officeart/2005/8/layout/vProcess5"/>
    <dgm:cxn modelId="{C2912774-CB1D-4CB6-B03A-3A7802791F82}" type="presParOf" srcId="{AFEBDEC9-D5DD-40AB-9F01-7B932791CEC8}" destId="{BC01C485-49ED-4B2F-9405-E5F259308E01}" srcOrd="0" destOrd="0" presId="urn:microsoft.com/office/officeart/2005/8/layout/vProcess5"/>
    <dgm:cxn modelId="{14BF6F89-25B9-4FBA-ABBA-097766D59A7F}" type="presParOf" srcId="{AFEBDEC9-D5DD-40AB-9F01-7B932791CEC8}" destId="{F218E548-8B12-4A5A-A87B-F43E80D19C39}" srcOrd="1" destOrd="0" presId="urn:microsoft.com/office/officeart/2005/8/layout/vProcess5"/>
    <dgm:cxn modelId="{C42D6792-9493-435B-B1A1-38608F498BBD}" type="presParOf" srcId="{AFEBDEC9-D5DD-40AB-9F01-7B932791CEC8}" destId="{6550C6A8-4C24-49AD-8A56-9A5D92045A60}" srcOrd="2" destOrd="0" presId="urn:microsoft.com/office/officeart/2005/8/layout/vProcess5"/>
    <dgm:cxn modelId="{70875C17-FBEF-4C89-B436-33BC6EB77F78}" type="presParOf" srcId="{AFEBDEC9-D5DD-40AB-9F01-7B932791CEC8}" destId="{87002AC7-1FC4-49FD-8619-BEB102FF31C1}" srcOrd="3" destOrd="0" presId="urn:microsoft.com/office/officeart/2005/8/layout/vProcess5"/>
    <dgm:cxn modelId="{96920352-002A-4313-B45A-C732F7BFD8AA}" type="presParOf" srcId="{AFEBDEC9-D5DD-40AB-9F01-7B932791CEC8}" destId="{DE3AEBF6-44BA-473F-809C-8353308AF342}" srcOrd="4" destOrd="0" presId="urn:microsoft.com/office/officeart/2005/8/layout/vProcess5"/>
    <dgm:cxn modelId="{39F56E9E-304B-46F1-926A-61A4402AADDB}" type="presParOf" srcId="{AFEBDEC9-D5DD-40AB-9F01-7B932791CEC8}" destId="{BF85E08A-8C0E-41B8-9140-1D8E3C3FFF22}" srcOrd="5" destOrd="0" presId="urn:microsoft.com/office/officeart/2005/8/layout/vProcess5"/>
    <dgm:cxn modelId="{C9BFDABA-9C7B-44EB-9D96-A82737D80C39}" type="presParOf" srcId="{AFEBDEC9-D5DD-40AB-9F01-7B932791CEC8}" destId="{826F735E-2F8C-4AEF-8C1A-6CFD77E81A05}" srcOrd="6" destOrd="0" presId="urn:microsoft.com/office/officeart/2005/8/layout/vProcess5"/>
    <dgm:cxn modelId="{D60D6761-C945-41AE-BF24-6E48DF173801}" type="presParOf" srcId="{AFEBDEC9-D5DD-40AB-9F01-7B932791CEC8}" destId="{7D116143-5517-4C62-AEA8-ACC7348061EA}" srcOrd="7" destOrd="0" presId="urn:microsoft.com/office/officeart/2005/8/layout/vProcess5"/>
    <dgm:cxn modelId="{129B195D-DD70-469C-B3B1-082D5EA49AE3}" type="presParOf" srcId="{AFEBDEC9-D5DD-40AB-9F01-7B932791CEC8}" destId="{E75406D5-3316-4047-A289-7734A22696D0}" srcOrd="8" destOrd="0" presId="urn:microsoft.com/office/officeart/2005/8/layout/vProcess5"/>
    <dgm:cxn modelId="{94F58942-33D8-4388-A89D-C0D90DDA077D}" type="presParOf" srcId="{AFEBDEC9-D5DD-40AB-9F01-7B932791CEC8}" destId="{F0F50424-FA7C-4C50-A224-35611ADF7918}" srcOrd="9" destOrd="0" presId="urn:microsoft.com/office/officeart/2005/8/layout/vProcess5"/>
    <dgm:cxn modelId="{902CDB98-F5FA-4ACB-B6CD-038A5E7BDEC1}" type="presParOf" srcId="{AFEBDEC9-D5DD-40AB-9F01-7B932791CEC8}" destId="{D226A213-8A30-4A8D-BD28-FBD63D422232}" srcOrd="10" destOrd="0" presId="urn:microsoft.com/office/officeart/2005/8/layout/vProcess5"/>
    <dgm:cxn modelId="{BB5AC7E4-7349-4513-81A7-D5C84E905398}" type="presParOf" srcId="{AFEBDEC9-D5DD-40AB-9F01-7B932791CEC8}" destId="{E457B83B-F1E0-4D80-AE33-7140635C277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856ED9-44E6-4DC0-81A6-8A52134BBB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D89A0A3-CFB9-4FD8-8FFF-8BFBA87988C3}">
      <dgm:prSet/>
      <dgm:spPr/>
      <dgm:t>
        <a:bodyPr/>
        <a:lstStyle/>
        <a:p>
          <a:pPr>
            <a:lnSpc>
              <a:spcPct val="100000"/>
            </a:lnSpc>
          </a:pPr>
          <a:r>
            <a:rPr lang="en-US" dirty="0"/>
            <a:t>First, download some (Word) book templates</a:t>
          </a:r>
        </a:p>
      </dgm:t>
    </dgm:pt>
    <dgm:pt modelId="{D644A76C-E187-47DE-8B04-4E0B37F6A9F0}" type="parTrans" cxnId="{D5F45693-F4DA-4F27-B978-3FBCA1635968}">
      <dgm:prSet/>
      <dgm:spPr/>
      <dgm:t>
        <a:bodyPr/>
        <a:lstStyle/>
        <a:p>
          <a:endParaRPr lang="en-US"/>
        </a:p>
      </dgm:t>
    </dgm:pt>
    <dgm:pt modelId="{714CF835-723F-43AA-B1FF-CAB3847E64AF}" type="sibTrans" cxnId="{D5F45693-F4DA-4F27-B978-3FBCA1635968}">
      <dgm:prSet/>
      <dgm:spPr/>
      <dgm:t>
        <a:bodyPr/>
        <a:lstStyle/>
        <a:p>
          <a:endParaRPr lang="en-US"/>
        </a:p>
      </dgm:t>
    </dgm:pt>
    <dgm:pt modelId="{4994C29B-28A2-46E6-BD9B-BC5296EA358B}">
      <dgm:prSet/>
      <dgm:spPr/>
      <dgm:t>
        <a:bodyPr/>
        <a:lstStyle/>
        <a:p>
          <a:endParaRPr lang="en-US"/>
        </a:p>
      </dgm:t>
    </dgm:pt>
    <dgm:pt modelId="{2758EE42-6005-4495-8C60-BEA06007C431}" type="parTrans" cxnId="{68B8C69E-1359-4171-8802-DD5CE590F049}">
      <dgm:prSet/>
      <dgm:spPr/>
      <dgm:t>
        <a:bodyPr/>
        <a:lstStyle/>
        <a:p>
          <a:endParaRPr lang="en-US"/>
        </a:p>
      </dgm:t>
    </dgm:pt>
    <dgm:pt modelId="{F31BAD17-4089-471D-9D28-5188829C268B}" type="sibTrans" cxnId="{68B8C69E-1359-4171-8802-DD5CE590F049}">
      <dgm:prSet/>
      <dgm:spPr/>
      <dgm:t>
        <a:bodyPr/>
        <a:lstStyle/>
        <a:p>
          <a:endParaRPr lang="en-US"/>
        </a:p>
      </dgm:t>
    </dgm:pt>
    <dgm:pt modelId="{7B6DF419-87DE-4FB7-9178-4631163CCF95}">
      <dgm:prSet/>
      <dgm:spPr/>
      <dgm:t>
        <a:bodyPr/>
        <a:lstStyle/>
        <a:p>
          <a:endParaRPr lang="en-US"/>
        </a:p>
      </dgm:t>
    </dgm:pt>
    <dgm:pt modelId="{2A267D10-CD27-4FE1-8D55-0029B8200B09}" type="parTrans" cxnId="{FE848DF1-8742-4614-A6D3-3D41F15BF6AF}">
      <dgm:prSet/>
      <dgm:spPr/>
      <dgm:t>
        <a:bodyPr/>
        <a:lstStyle/>
        <a:p>
          <a:endParaRPr lang="en-US"/>
        </a:p>
      </dgm:t>
    </dgm:pt>
    <dgm:pt modelId="{05FB1A45-3613-41F9-97F3-C503F5FC09AD}" type="sibTrans" cxnId="{FE848DF1-8742-4614-A6D3-3D41F15BF6AF}">
      <dgm:prSet/>
      <dgm:spPr/>
      <dgm:t>
        <a:bodyPr/>
        <a:lstStyle/>
        <a:p>
          <a:endParaRPr lang="en-US"/>
        </a:p>
      </dgm:t>
    </dgm:pt>
    <dgm:pt modelId="{D5D6147F-9A37-4DA8-A4E4-C360FAF2966D}">
      <dgm:prSet/>
      <dgm:spPr/>
      <dgm:t>
        <a:bodyPr/>
        <a:lstStyle/>
        <a:p>
          <a:endParaRPr lang="en-US"/>
        </a:p>
      </dgm:t>
    </dgm:pt>
    <dgm:pt modelId="{1715728B-3C79-4CAE-AC2E-9F083A0B0D5E}" type="parTrans" cxnId="{2EDB7295-51A8-4468-9F9D-C39F500B5D53}">
      <dgm:prSet/>
      <dgm:spPr/>
      <dgm:t>
        <a:bodyPr/>
        <a:lstStyle/>
        <a:p>
          <a:endParaRPr lang="en-US"/>
        </a:p>
      </dgm:t>
    </dgm:pt>
    <dgm:pt modelId="{68F55403-C752-415B-8914-F7041D6F297F}" type="sibTrans" cxnId="{2EDB7295-51A8-4468-9F9D-C39F500B5D53}">
      <dgm:prSet/>
      <dgm:spPr/>
      <dgm:t>
        <a:bodyPr/>
        <a:lstStyle/>
        <a:p>
          <a:endParaRPr lang="en-US"/>
        </a:p>
      </dgm:t>
    </dgm:pt>
    <dgm:pt modelId="{A9F622F1-FD22-4EF0-AA81-D9D72D91C72F}" type="pres">
      <dgm:prSet presAssocID="{41856ED9-44E6-4DC0-81A6-8A52134BBB42}" presName="root" presStyleCnt="0">
        <dgm:presLayoutVars>
          <dgm:dir/>
          <dgm:resizeHandles val="exact"/>
        </dgm:presLayoutVars>
      </dgm:prSet>
      <dgm:spPr/>
    </dgm:pt>
    <dgm:pt modelId="{AAD73FB4-F7C5-4252-9C6F-B213A4768340}" type="pres">
      <dgm:prSet presAssocID="{BD89A0A3-CFB9-4FD8-8FFF-8BFBA87988C3}" presName="compNode" presStyleCnt="0"/>
      <dgm:spPr/>
    </dgm:pt>
    <dgm:pt modelId="{87215AC3-4EF0-4D84-885B-74343A4A3EAD}" type="pres">
      <dgm:prSet presAssocID="{BD89A0A3-CFB9-4FD8-8FFF-8BFBA87988C3}"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wnload"/>
        </a:ext>
      </dgm:extLst>
    </dgm:pt>
    <dgm:pt modelId="{3B711C7B-FEA2-46A6-A47D-126F2BE376EE}" type="pres">
      <dgm:prSet presAssocID="{BD89A0A3-CFB9-4FD8-8FFF-8BFBA87988C3}" presName="spaceRect" presStyleCnt="0"/>
      <dgm:spPr/>
    </dgm:pt>
    <dgm:pt modelId="{6701C266-7538-44D4-BF17-65CF619CC5C3}" type="pres">
      <dgm:prSet presAssocID="{BD89A0A3-CFB9-4FD8-8FFF-8BFBA87988C3}" presName="textRect" presStyleLbl="revTx" presStyleIdx="0" presStyleCnt="1">
        <dgm:presLayoutVars>
          <dgm:chMax val="1"/>
          <dgm:chPref val="1"/>
        </dgm:presLayoutVars>
      </dgm:prSet>
      <dgm:spPr/>
    </dgm:pt>
  </dgm:ptLst>
  <dgm:cxnLst>
    <dgm:cxn modelId="{D5F45693-F4DA-4F27-B978-3FBCA1635968}" srcId="{41856ED9-44E6-4DC0-81A6-8A52134BBB42}" destId="{BD89A0A3-CFB9-4FD8-8FFF-8BFBA87988C3}" srcOrd="0" destOrd="0" parTransId="{D644A76C-E187-47DE-8B04-4E0B37F6A9F0}" sibTransId="{714CF835-723F-43AA-B1FF-CAB3847E64AF}"/>
    <dgm:cxn modelId="{2EDB7295-51A8-4468-9F9D-C39F500B5D53}" srcId="{BD89A0A3-CFB9-4FD8-8FFF-8BFBA87988C3}" destId="{D5D6147F-9A37-4DA8-A4E4-C360FAF2966D}" srcOrd="2" destOrd="0" parTransId="{1715728B-3C79-4CAE-AC2E-9F083A0B0D5E}" sibTransId="{68F55403-C752-415B-8914-F7041D6F297F}"/>
    <dgm:cxn modelId="{68B8C69E-1359-4171-8802-DD5CE590F049}" srcId="{BD89A0A3-CFB9-4FD8-8FFF-8BFBA87988C3}" destId="{4994C29B-28A2-46E6-BD9B-BC5296EA358B}" srcOrd="0" destOrd="0" parTransId="{2758EE42-6005-4495-8C60-BEA06007C431}" sibTransId="{F31BAD17-4089-471D-9D28-5188829C268B}"/>
    <dgm:cxn modelId="{13315ECA-5E43-449A-8392-1E0FD6799BE9}" type="presOf" srcId="{41856ED9-44E6-4DC0-81A6-8A52134BBB42}" destId="{A9F622F1-FD22-4EF0-AA81-D9D72D91C72F}" srcOrd="0" destOrd="0" presId="urn:microsoft.com/office/officeart/2018/2/layout/IconLabelList"/>
    <dgm:cxn modelId="{8747B3DC-107D-4167-9F61-66DCACC62C21}" type="presOf" srcId="{BD89A0A3-CFB9-4FD8-8FFF-8BFBA87988C3}" destId="{6701C266-7538-44D4-BF17-65CF619CC5C3}" srcOrd="0" destOrd="0" presId="urn:microsoft.com/office/officeart/2018/2/layout/IconLabelList"/>
    <dgm:cxn modelId="{FE848DF1-8742-4614-A6D3-3D41F15BF6AF}" srcId="{BD89A0A3-CFB9-4FD8-8FFF-8BFBA87988C3}" destId="{7B6DF419-87DE-4FB7-9178-4631163CCF95}" srcOrd="1" destOrd="0" parTransId="{2A267D10-CD27-4FE1-8D55-0029B8200B09}" sibTransId="{05FB1A45-3613-41F9-97F3-C503F5FC09AD}"/>
    <dgm:cxn modelId="{FF1A90A8-2393-4064-BAA1-ED37C25B3334}" type="presParOf" srcId="{A9F622F1-FD22-4EF0-AA81-D9D72D91C72F}" destId="{AAD73FB4-F7C5-4252-9C6F-B213A4768340}" srcOrd="0" destOrd="0" presId="urn:microsoft.com/office/officeart/2018/2/layout/IconLabelList"/>
    <dgm:cxn modelId="{2084E46E-0FB0-45B9-AD8B-CDA81024293A}" type="presParOf" srcId="{AAD73FB4-F7C5-4252-9C6F-B213A4768340}" destId="{87215AC3-4EF0-4D84-885B-74343A4A3EAD}" srcOrd="0" destOrd="0" presId="urn:microsoft.com/office/officeart/2018/2/layout/IconLabelList"/>
    <dgm:cxn modelId="{626BCCC4-8E89-4EA8-976B-05CD426090B4}" type="presParOf" srcId="{AAD73FB4-F7C5-4252-9C6F-B213A4768340}" destId="{3B711C7B-FEA2-46A6-A47D-126F2BE376EE}" srcOrd="1" destOrd="0" presId="urn:microsoft.com/office/officeart/2018/2/layout/IconLabelList"/>
    <dgm:cxn modelId="{876FACBD-33AF-43E3-92BF-D5C236D1E04E}" type="presParOf" srcId="{AAD73FB4-F7C5-4252-9C6F-B213A4768340}" destId="{6701C266-7538-44D4-BF17-65CF619CC5C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4395D5-43BA-4D9D-8CEB-783A067E456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D92092F-D386-4D3E-8564-7250722FA42F}">
      <dgm:prSet/>
      <dgm:spPr/>
      <dgm:t>
        <a:bodyPr/>
        <a:lstStyle/>
        <a:p>
          <a:r>
            <a:rPr lang="en-US"/>
            <a:t>The right page size, so you can see how your book will look.</a:t>
          </a:r>
        </a:p>
      </dgm:t>
    </dgm:pt>
    <dgm:pt modelId="{B0DF00BF-FC0C-4CD4-A332-13F823821AC2}" type="parTrans" cxnId="{BB87A443-48A3-42DE-B80B-9862CEBFCBFE}">
      <dgm:prSet/>
      <dgm:spPr/>
      <dgm:t>
        <a:bodyPr/>
        <a:lstStyle/>
        <a:p>
          <a:endParaRPr lang="en-US"/>
        </a:p>
      </dgm:t>
    </dgm:pt>
    <dgm:pt modelId="{3D93E344-F3D9-4747-A53B-FAF6666FB3CB}" type="sibTrans" cxnId="{BB87A443-48A3-42DE-B80B-9862CEBFCBFE}">
      <dgm:prSet/>
      <dgm:spPr/>
      <dgm:t>
        <a:bodyPr/>
        <a:lstStyle/>
        <a:p>
          <a:endParaRPr lang="en-US"/>
        </a:p>
      </dgm:t>
    </dgm:pt>
    <dgm:pt modelId="{581068ED-111B-443E-B188-D5E23339E80B}">
      <dgm:prSet/>
      <dgm:spPr/>
      <dgm:t>
        <a:bodyPr/>
        <a:lstStyle/>
        <a:p>
          <a:r>
            <a:rPr lang="en-US" dirty="0"/>
            <a:t>Margins (and gutters) preset for you.</a:t>
          </a:r>
        </a:p>
      </dgm:t>
    </dgm:pt>
    <dgm:pt modelId="{5B716966-80BD-4BFA-A9C3-7ACF88226926}" type="parTrans" cxnId="{E1407259-2ABB-45E0-9009-752AD96AADFB}">
      <dgm:prSet/>
      <dgm:spPr/>
      <dgm:t>
        <a:bodyPr/>
        <a:lstStyle/>
        <a:p>
          <a:endParaRPr lang="en-US"/>
        </a:p>
      </dgm:t>
    </dgm:pt>
    <dgm:pt modelId="{68ECFE9B-64F1-43AD-A26D-59F8C978D691}" type="sibTrans" cxnId="{E1407259-2ABB-45E0-9009-752AD96AADFB}">
      <dgm:prSet/>
      <dgm:spPr/>
      <dgm:t>
        <a:bodyPr/>
        <a:lstStyle/>
        <a:p>
          <a:endParaRPr lang="en-US"/>
        </a:p>
      </dgm:t>
    </dgm:pt>
    <dgm:pt modelId="{F45ABD90-822A-4042-83D6-51C218B6DE17}">
      <dgm:prSet/>
      <dgm:spPr/>
      <dgm:t>
        <a:bodyPr/>
        <a:lstStyle/>
        <a:p>
          <a:r>
            <a:rPr lang="en-US"/>
            <a:t>Fonts – yes, you can choose your own, but take a look at theirs first.</a:t>
          </a:r>
        </a:p>
      </dgm:t>
    </dgm:pt>
    <dgm:pt modelId="{6B5BF18E-C74A-46A9-A311-9235421F5CBC}" type="parTrans" cxnId="{8F8BD1CC-5046-4C8B-B564-9C21601C556C}">
      <dgm:prSet/>
      <dgm:spPr/>
      <dgm:t>
        <a:bodyPr/>
        <a:lstStyle/>
        <a:p>
          <a:endParaRPr lang="en-US"/>
        </a:p>
      </dgm:t>
    </dgm:pt>
    <dgm:pt modelId="{E98DF069-43E2-4864-80CD-43BF03B2504F}" type="sibTrans" cxnId="{8F8BD1CC-5046-4C8B-B564-9C21601C556C}">
      <dgm:prSet/>
      <dgm:spPr/>
      <dgm:t>
        <a:bodyPr/>
        <a:lstStyle/>
        <a:p>
          <a:endParaRPr lang="en-US"/>
        </a:p>
      </dgm:t>
    </dgm:pt>
    <dgm:pt modelId="{5EC04ED7-54FA-45A4-B309-9E1385387A6D}">
      <dgm:prSet/>
      <dgm:spPr/>
      <dgm:t>
        <a:bodyPr/>
        <a:lstStyle/>
        <a:p>
          <a:r>
            <a:rPr lang="en-US"/>
            <a:t>A good idea of what goes where – ISBN, dedication page, contents list, acknowledgments, etc.</a:t>
          </a:r>
        </a:p>
      </dgm:t>
    </dgm:pt>
    <dgm:pt modelId="{EE534B35-622A-4527-A72E-9AFE0566C767}" type="parTrans" cxnId="{B6FCFE50-164A-42E8-89EB-E48FF59533D1}">
      <dgm:prSet/>
      <dgm:spPr/>
      <dgm:t>
        <a:bodyPr/>
        <a:lstStyle/>
        <a:p>
          <a:endParaRPr lang="en-US"/>
        </a:p>
      </dgm:t>
    </dgm:pt>
    <dgm:pt modelId="{67FB7E69-4E9A-4EB0-B2A6-AF3E751FE3AE}" type="sibTrans" cxnId="{B6FCFE50-164A-42E8-89EB-E48FF59533D1}">
      <dgm:prSet/>
      <dgm:spPr/>
      <dgm:t>
        <a:bodyPr/>
        <a:lstStyle/>
        <a:p>
          <a:endParaRPr lang="en-US"/>
        </a:p>
      </dgm:t>
    </dgm:pt>
    <dgm:pt modelId="{4DE7581A-4274-4362-A31C-557C3F299110}">
      <dgm:prSet/>
      <dgm:spPr/>
      <dgm:t>
        <a:bodyPr/>
        <a:lstStyle/>
        <a:p>
          <a:r>
            <a:rPr lang="en-US"/>
            <a:t>A good idea of where to start each chapter (e.g. halfway down a page).</a:t>
          </a:r>
        </a:p>
      </dgm:t>
    </dgm:pt>
    <dgm:pt modelId="{3CF41700-BEEC-425B-94CC-62FBA2479145}" type="parTrans" cxnId="{0CC750F6-1387-4510-9241-757ABB418CFD}">
      <dgm:prSet/>
      <dgm:spPr/>
      <dgm:t>
        <a:bodyPr/>
        <a:lstStyle/>
        <a:p>
          <a:endParaRPr lang="en-US"/>
        </a:p>
      </dgm:t>
    </dgm:pt>
    <dgm:pt modelId="{C1ACCC32-8BFA-41A7-ADB1-EB22C33503E1}" type="sibTrans" cxnId="{0CC750F6-1387-4510-9241-757ABB418CFD}">
      <dgm:prSet/>
      <dgm:spPr/>
      <dgm:t>
        <a:bodyPr/>
        <a:lstStyle/>
        <a:p>
          <a:endParaRPr lang="en-US"/>
        </a:p>
      </dgm:t>
    </dgm:pt>
    <dgm:pt modelId="{F25E046C-7FAD-4F5A-8CDD-53C4F4689A4C}">
      <dgm:prSet/>
      <dgm:spPr/>
      <dgm:t>
        <a:bodyPr/>
        <a:lstStyle/>
        <a:p>
          <a:r>
            <a:rPr lang="en-US"/>
            <a:t>Headers and footers – page numbers etc.</a:t>
          </a:r>
        </a:p>
      </dgm:t>
    </dgm:pt>
    <dgm:pt modelId="{3C7FEE5C-C529-4F5D-99E4-CC615E725201}" type="parTrans" cxnId="{DE8B91F9-DE80-488C-A39A-240E724D7060}">
      <dgm:prSet/>
      <dgm:spPr/>
      <dgm:t>
        <a:bodyPr/>
        <a:lstStyle/>
        <a:p>
          <a:endParaRPr lang="en-US"/>
        </a:p>
      </dgm:t>
    </dgm:pt>
    <dgm:pt modelId="{32FD996D-C207-4B26-8E1C-3CAC6975E288}" type="sibTrans" cxnId="{DE8B91F9-DE80-488C-A39A-240E724D7060}">
      <dgm:prSet/>
      <dgm:spPr/>
      <dgm:t>
        <a:bodyPr/>
        <a:lstStyle/>
        <a:p>
          <a:endParaRPr lang="en-US"/>
        </a:p>
      </dgm:t>
    </dgm:pt>
    <dgm:pt modelId="{2DA45936-47BA-43DF-97F2-24EE9E7AC151}">
      <dgm:prSet/>
      <dgm:spPr/>
      <dgm:t>
        <a:bodyPr/>
        <a:lstStyle/>
        <a:p>
          <a:r>
            <a:rPr lang="en-US" dirty="0"/>
            <a:t>And no, it doesn’t tell you everything, but it’s a great place to start.</a:t>
          </a:r>
        </a:p>
      </dgm:t>
    </dgm:pt>
    <dgm:pt modelId="{93A70D9F-A9DD-4922-8580-163AB4A5A2CC}" type="parTrans" cxnId="{5DA60ED6-65C1-44B8-AA4A-41055D4AC231}">
      <dgm:prSet/>
      <dgm:spPr/>
      <dgm:t>
        <a:bodyPr/>
        <a:lstStyle/>
        <a:p>
          <a:endParaRPr lang="en-US"/>
        </a:p>
      </dgm:t>
    </dgm:pt>
    <dgm:pt modelId="{6FC0C3E0-4EE0-4465-B917-8729FA71A76F}" type="sibTrans" cxnId="{5DA60ED6-65C1-44B8-AA4A-41055D4AC231}">
      <dgm:prSet/>
      <dgm:spPr/>
      <dgm:t>
        <a:bodyPr/>
        <a:lstStyle/>
        <a:p>
          <a:endParaRPr lang="en-US"/>
        </a:p>
      </dgm:t>
    </dgm:pt>
    <dgm:pt modelId="{8C1E125D-A9C8-4030-87E5-A700596C3EA0}" type="pres">
      <dgm:prSet presAssocID="{FC4395D5-43BA-4D9D-8CEB-783A067E4560}" presName="diagram" presStyleCnt="0">
        <dgm:presLayoutVars>
          <dgm:dir/>
          <dgm:resizeHandles val="exact"/>
        </dgm:presLayoutVars>
      </dgm:prSet>
      <dgm:spPr/>
    </dgm:pt>
    <dgm:pt modelId="{38528531-55A2-4F9C-BBE5-8EC4A7FB85F2}" type="pres">
      <dgm:prSet presAssocID="{AD92092F-D386-4D3E-8564-7250722FA42F}" presName="node" presStyleLbl="node1" presStyleIdx="0" presStyleCnt="7">
        <dgm:presLayoutVars>
          <dgm:bulletEnabled val="1"/>
        </dgm:presLayoutVars>
      </dgm:prSet>
      <dgm:spPr/>
    </dgm:pt>
    <dgm:pt modelId="{1815B6ED-24B8-47F2-9DDC-BCEBEAE79676}" type="pres">
      <dgm:prSet presAssocID="{3D93E344-F3D9-4747-A53B-FAF6666FB3CB}" presName="sibTrans" presStyleCnt="0"/>
      <dgm:spPr/>
    </dgm:pt>
    <dgm:pt modelId="{3CF27B51-C0E6-4507-9B08-566368603B3F}" type="pres">
      <dgm:prSet presAssocID="{581068ED-111B-443E-B188-D5E23339E80B}" presName="node" presStyleLbl="node1" presStyleIdx="1" presStyleCnt="7">
        <dgm:presLayoutVars>
          <dgm:bulletEnabled val="1"/>
        </dgm:presLayoutVars>
      </dgm:prSet>
      <dgm:spPr/>
    </dgm:pt>
    <dgm:pt modelId="{4056716D-6456-4E50-8153-9FE645A184B6}" type="pres">
      <dgm:prSet presAssocID="{68ECFE9B-64F1-43AD-A26D-59F8C978D691}" presName="sibTrans" presStyleCnt="0"/>
      <dgm:spPr/>
    </dgm:pt>
    <dgm:pt modelId="{67CD510D-C47E-4B6B-8412-4EC1A93D71B4}" type="pres">
      <dgm:prSet presAssocID="{F45ABD90-822A-4042-83D6-51C218B6DE17}" presName="node" presStyleLbl="node1" presStyleIdx="2" presStyleCnt="7">
        <dgm:presLayoutVars>
          <dgm:bulletEnabled val="1"/>
        </dgm:presLayoutVars>
      </dgm:prSet>
      <dgm:spPr/>
    </dgm:pt>
    <dgm:pt modelId="{19F5DECF-5198-4645-AEB5-405B8C8AF959}" type="pres">
      <dgm:prSet presAssocID="{E98DF069-43E2-4864-80CD-43BF03B2504F}" presName="sibTrans" presStyleCnt="0"/>
      <dgm:spPr/>
    </dgm:pt>
    <dgm:pt modelId="{3F480C6D-ECB3-4CFB-BDC7-117B078A88DD}" type="pres">
      <dgm:prSet presAssocID="{5EC04ED7-54FA-45A4-B309-9E1385387A6D}" presName="node" presStyleLbl="node1" presStyleIdx="3" presStyleCnt="7">
        <dgm:presLayoutVars>
          <dgm:bulletEnabled val="1"/>
        </dgm:presLayoutVars>
      </dgm:prSet>
      <dgm:spPr/>
    </dgm:pt>
    <dgm:pt modelId="{6CF9273A-AD44-4BDE-8F58-B2BDEE37FAB0}" type="pres">
      <dgm:prSet presAssocID="{67FB7E69-4E9A-4EB0-B2A6-AF3E751FE3AE}" presName="sibTrans" presStyleCnt="0"/>
      <dgm:spPr/>
    </dgm:pt>
    <dgm:pt modelId="{90393099-7A12-4F93-A942-0EF9EF46BBEB}" type="pres">
      <dgm:prSet presAssocID="{4DE7581A-4274-4362-A31C-557C3F299110}" presName="node" presStyleLbl="node1" presStyleIdx="4" presStyleCnt="7">
        <dgm:presLayoutVars>
          <dgm:bulletEnabled val="1"/>
        </dgm:presLayoutVars>
      </dgm:prSet>
      <dgm:spPr/>
    </dgm:pt>
    <dgm:pt modelId="{76B3A348-DD0A-4E1D-92E1-1B3CF9F58EED}" type="pres">
      <dgm:prSet presAssocID="{C1ACCC32-8BFA-41A7-ADB1-EB22C33503E1}" presName="sibTrans" presStyleCnt="0"/>
      <dgm:spPr/>
    </dgm:pt>
    <dgm:pt modelId="{B616FC20-1316-47E5-A639-DE90EC67DD35}" type="pres">
      <dgm:prSet presAssocID="{F25E046C-7FAD-4F5A-8CDD-53C4F4689A4C}" presName="node" presStyleLbl="node1" presStyleIdx="5" presStyleCnt="7">
        <dgm:presLayoutVars>
          <dgm:bulletEnabled val="1"/>
        </dgm:presLayoutVars>
      </dgm:prSet>
      <dgm:spPr/>
    </dgm:pt>
    <dgm:pt modelId="{26F72221-4CB5-4323-A42E-353EC9C45913}" type="pres">
      <dgm:prSet presAssocID="{32FD996D-C207-4B26-8E1C-3CAC6975E288}" presName="sibTrans" presStyleCnt="0"/>
      <dgm:spPr/>
    </dgm:pt>
    <dgm:pt modelId="{E9719AF9-8C4D-478A-9DDD-E1FD31143731}" type="pres">
      <dgm:prSet presAssocID="{2DA45936-47BA-43DF-97F2-24EE9E7AC151}" presName="node" presStyleLbl="node1" presStyleIdx="6" presStyleCnt="7">
        <dgm:presLayoutVars>
          <dgm:bulletEnabled val="1"/>
        </dgm:presLayoutVars>
      </dgm:prSet>
      <dgm:spPr/>
    </dgm:pt>
  </dgm:ptLst>
  <dgm:cxnLst>
    <dgm:cxn modelId="{7A73E513-4657-4BCF-B2DE-995B73CC7ED9}" type="presOf" srcId="{4DE7581A-4274-4362-A31C-557C3F299110}" destId="{90393099-7A12-4F93-A942-0EF9EF46BBEB}" srcOrd="0" destOrd="0" presId="urn:microsoft.com/office/officeart/2005/8/layout/default"/>
    <dgm:cxn modelId="{4F626C14-DC75-4CAB-84F9-D78108371D81}" type="presOf" srcId="{FC4395D5-43BA-4D9D-8CEB-783A067E4560}" destId="{8C1E125D-A9C8-4030-87E5-A700596C3EA0}" srcOrd="0" destOrd="0" presId="urn:microsoft.com/office/officeart/2005/8/layout/default"/>
    <dgm:cxn modelId="{145C275C-C041-4033-A7F6-052484557A6B}" type="presOf" srcId="{2DA45936-47BA-43DF-97F2-24EE9E7AC151}" destId="{E9719AF9-8C4D-478A-9DDD-E1FD31143731}" srcOrd="0" destOrd="0" presId="urn:microsoft.com/office/officeart/2005/8/layout/default"/>
    <dgm:cxn modelId="{08CE1D5F-2242-4711-8930-A6EA4AD9EEE9}" type="presOf" srcId="{5EC04ED7-54FA-45A4-B309-9E1385387A6D}" destId="{3F480C6D-ECB3-4CFB-BDC7-117B078A88DD}" srcOrd="0" destOrd="0" presId="urn:microsoft.com/office/officeart/2005/8/layout/default"/>
    <dgm:cxn modelId="{BB87A443-48A3-42DE-B80B-9862CEBFCBFE}" srcId="{FC4395D5-43BA-4D9D-8CEB-783A067E4560}" destId="{AD92092F-D386-4D3E-8564-7250722FA42F}" srcOrd="0" destOrd="0" parTransId="{B0DF00BF-FC0C-4CD4-A332-13F823821AC2}" sibTransId="{3D93E344-F3D9-4747-A53B-FAF6666FB3CB}"/>
    <dgm:cxn modelId="{B6FCFE50-164A-42E8-89EB-E48FF59533D1}" srcId="{FC4395D5-43BA-4D9D-8CEB-783A067E4560}" destId="{5EC04ED7-54FA-45A4-B309-9E1385387A6D}" srcOrd="3" destOrd="0" parTransId="{EE534B35-622A-4527-A72E-9AFE0566C767}" sibTransId="{67FB7E69-4E9A-4EB0-B2A6-AF3E751FE3AE}"/>
    <dgm:cxn modelId="{F6D72A78-9DE7-455C-8952-96A5E7564AF2}" type="presOf" srcId="{581068ED-111B-443E-B188-D5E23339E80B}" destId="{3CF27B51-C0E6-4507-9B08-566368603B3F}" srcOrd="0" destOrd="0" presId="urn:microsoft.com/office/officeart/2005/8/layout/default"/>
    <dgm:cxn modelId="{E1407259-2ABB-45E0-9009-752AD96AADFB}" srcId="{FC4395D5-43BA-4D9D-8CEB-783A067E4560}" destId="{581068ED-111B-443E-B188-D5E23339E80B}" srcOrd="1" destOrd="0" parTransId="{5B716966-80BD-4BFA-A9C3-7ACF88226926}" sibTransId="{68ECFE9B-64F1-43AD-A26D-59F8C978D691}"/>
    <dgm:cxn modelId="{54F98291-EA96-4B03-BDE7-40714BBFD97A}" type="presOf" srcId="{F45ABD90-822A-4042-83D6-51C218B6DE17}" destId="{67CD510D-C47E-4B6B-8412-4EC1A93D71B4}" srcOrd="0" destOrd="0" presId="urn:microsoft.com/office/officeart/2005/8/layout/default"/>
    <dgm:cxn modelId="{9AF95793-F9CD-4D8F-9F05-8ADCF9E66567}" type="presOf" srcId="{F25E046C-7FAD-4F5A-8CDD-53C4F4689A4C}" destId="{B616FC20-1316-47E5-A639-DE90EC67DD35}" srcOrd="0" destOrd="0" presId="urn:microsoft.com/office/officeart/2005/8/layout/default"/>
    <dgm:cxn modelId="{765A3AC7-CC5F-4D95-A6EE-5DDEEBC7A96C}" type="presOf" srcId="{AD92092F-D386-4D3E-8564-7250722FA42F}" destId="{38528531-55A2-4F9C-BBE5-8EC4A7FB85F2}" srcOrd="0" destOrd="0" presId="urn:microsoft.com/office/officeart/2005/8/layout/default"/>
    <dgm:cxn modelId="{8F8BD1CC-5046-4C8B-B564-9C21601C556C}" srcId="{FC4395D5-43BA-4D9D-8CEB-783A067E4560}" destId="{F45ABD90-822A-4042-83D6-51C218B6DE17}" srcOrd="2" destOrd="0" parTransId="{6B5BF18E-C74A-46A9-A311-9235421F5CBC}" sibTransId="{E98DF069-43E2-4864-80CD-43BF03B2504F}"/>
    <dgm:cxn modelId="{5DA60ED6-65C1-44B8-AA4A-41055D4AC231}" srcId="{FC4395D5-43BA-4D9D-8CEB-783A067E4560}" destId="{2DA45936-47BA-43DF-97F2-24EE9E7AC151}" srcOrd="6" destOrd="0" parTransId="{93A70D9F-A9DD-4922-8580-163AB4A5A2CC}" sibTransId="{6FC0C3E0-4EE0-4465-B917-8729FA71A76F}"/>
    <dgm:cxn modelId="{0CC750F6-1387-4510-9241-757ABB418CFD}" srcId="{FC4395D5-43BA-4D9D-8CEB-783A067E4560}" destId="{4DE7581A-4274-4362-A31C-557C3F299110}" srcOrd="4" destOrd="0" parTransId="{3CF41700-BEEC-425B-94CC-62FBA2479145}" sibTransId="{C1ACCC32-8BFA-41A7-ADB1-EB22C33503E1}"/>
    <dgm:cxn modelId="{DE8B91F9-DE80-488C-A39A-240E724D7060}" srcId="{FC4395D5-43BA-4D9D-8CEB-783A067E4560}" destId="{F25E046C-7FAD-4F5A-8CDD-53C4F4689A4C}" srcOrd="5" destOrd="0" parTransId="{3C7FEE5C-C529-4F5D-99E4-CC615E725201}" sibTransId="{32FD996D-C207-4B26-8E1C-3CAC6975E288}"/>
    <dgm:cxn modelId="{D1AEECAA-8249-4AFF-9091-9190C76EA6C0}" type="presParOf" srcId="{8C1E125D-A9C8-4030-87E5-A700596C3EA0}" destId="{38528531-55A2-4F9C-BBE5-8EC4A7FB85F2}" srcOrd="0" destOrd="0" presId="urn:microsoft.com/office/officeart/2005/8/layout/default"/>
    <dgm:cxn modelId="{E5A81661-1C4E-4E12-BE50-F9645CCD73D4}" type="presParOf" srcId="{8C1E125D-A9C8-4030-87E5-A700596C3EA0}" destId="{1815B6ED-24B8-47F2-9DDC-BCEBEAE79676}" srcOrd="1" destOrd="0" presId="urn:microsoft.com/office/officeart/2005/8/layout/default"/>
    <dgm:cxn modelId="{184BD61E-DC0A-4D61-8A67-5C9BA22D278A}" type="presParOf" srcId="{8C1E125D-A9C8-4030-87E5-A700596C3EA0}" destId="{3CF27B51-C0E6-4507-9B08-566368603B3F}" srcOrd="2" destOrd="0" presId="urn:microsoft.com/office/officeart/2005/8/layout/default"/>
    <dgm:cxn modelId="{1B6E5574-934A-49BA-A61E-2FDFEB81F708}" type="presParOf" srcId="{8C1E125D-A9C8-4030-87E5-A700596C3EA0}" destId="{4056716D-6456-4E50-8153-9FE645A184B6}" srcOrd="3" destOrd="0" presId="urn:microsoft.com/office/officeart/2005/8/layout/default"/>
    <dgm:cxn modelId="{43E3C6D3-A799-401F-B159-08AE25F754F0}" type="presParOf" srcId="{8C1E125D-A9C8-4030-87E5-A700596C3EA0}" destId="{67CD510D-C47E-4B6B-8412-4EC1A93D71B4}" srcOrd="4" destOrd="0" presId="urn:microsoft.com/office/officeart/2005/8/layout/default"/>
    <dgm:cxn modelId="{6D256FE2-8E6D-4E5B-8AA5-7DAA90D01B2B}" type="presParOf" srcId="{8C1E125D-A9C8-4030-87E5-A700596C3EA0}" destId="{19F5DECF-5198-4645-AEB5-405B8C8AF959}" srcOrd="5" destOrd="0" presId="urn:microsoft.com/office/officeart/2005/8/layout/default"/>
    <dgm:cxn modelId="{EEC2F235-34AE-4B4D-930C-2ED2788A7743}" type="presParOf" srcId="{8C1E125D-A9C8-4030-87E5-A700596C3EA0}" destId="{3F480C6D-ECB3-4CFB-BDC7-117B078A88DD}" srcOrd="6" destOrd="0" presId="urn:microsoft.com/office/officeart/2005/8/layout/default"/>
    <dgm:cxn modelId="{923FD479-41AB-4F2C-B1FC-4DE65807E284}" type="presParOf" srcId="{8C1E125D-A9C8-4030-87E5-A700596C3EA0}" destId="{6CF9273A-AD44-4BDE-8F58-B2BDEE37FAB0}" srcOrd="7" destOrd="0" presId="urn:microsoft.com/office/officeart/2005/8/layout/default"/>
    <dgm:cxn modelId="{068D7A57-358F-4655-AE76-E482529C3762}" type="presParOf" srcId="{8C1E125D-A9C8-4030-87E5-A700596C3EA0}" destId="{90393099-7A12-4F93-A942-0EF9EF46BBEB}" srcOrd="8" destOrd="0" presId="urn:microsoft.com/office/officeart/2005/8/layout/default"/>
    <dgm:cxn modelId="{94445F3A-5E45-4A47-B8F2-DA8D9CACB4C2}" type="presParOf" srcId="{8C1E125D-A9C8-4030-87E5-A700596C3EA0}" destId="{76B3A348-DD0A-4E1D-92E1-1B3CF9F58EED}" srcOrd="9" destOrd="0" presId="urn:microsoft.com/office/officeart/2005/8/layout/default"/>
    <dgm:cxn modelId="{BB3B771C-94D3-4E1D-8998-9418F664CC19}" type="presParOf" srcId="{8C1E125D-A9C8-4030-87E5-A700596C3EA0}" destId="{B616FC20-1316-47E5-A639-DE90EC67DD35}" srcOrd="10" destOrd="0" presId="urn:microsoft.com/office/officeart/2005/8/layout/default"/>
    <dgm:cxn modelId="{DEF731BA-F7CF-442B-937A-E6A9C1E02F4A}" type="presParOf" srcId="{8C1E125D-A9C8-4030-87E5-A700596C3EA0}" destId="{26F72221-4CB5-4323-A42E-353EC9C45913}" srcOrd="11" destOrd="0" presId="urn:microsoft.com/office/officeart/2005/8/layout/default"/>
    <dgm:cxn modelId="{86BE6689-7B2E-4260-888D-CF5539B5F536}" type="presParOf" srcId="{8C1E125D-A9C8-4030-87E5-A700596C3EA0}" destId="{E9719AF9-8C4D-478A-9DDD-E1FD31143731}"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6FD50D-2C6E-489A-A397-00044040D60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DFD9470-9C16-4BAE-9550-87708DA9B062}">
      <dgm:prSet/>
      <dgm:spPr/>
      <dgm:t>
        <a:bodyPr/>
        <a:lstStyle/>
        <a:p>
          <a:pPr>
            <a:lnSpc>
              <a:spcPct val="100000"/>
            </a:lnSpc>
          </a:pPr>
          <a:r>
            <a:rPr lang="en-US" dirty="0"/>
            <a:t>Story book (or novel) with chapters – easy; just cut and paste your text into the relevant places in the template.</a:t>
          </a:r>
        </a:p>
      </dgm:t>
    </dgm:pt>
    <dgm:pt modelId="{D64F1B2E-F881-4597-BDEB-14E832AEDDB1}" type="parTrans" cxnId="{6095EAA4-C63D-45AC-BC2A-204D7432B844}">
      <dgm:prSet/>
      <dgm:spPr/>
      <dgm:t>
        <a:bodyPr/>
        <a:lstStyle/>
        <a:p>
          <a:endParaRPr lang="en-US"/>
        </a:p>
      </dgm:t>
    </dgm:pt>
    <dgm:pt modelId="{1DC2988D-D750-439D-8C9C-F4B488402155}" type="sibTrans" cxnId="{6095EAA4-C63D-45AC-BC2A-204D7432B844}">
      <dgm:prSet/>
      <dgm:spPr/>
      <dgm:t>
        <a:bodyPr/>
        <a:lstStyle/>
        <a:p>
          <a:pPr>
            <a:lnSpc>
              <a:spcPct val="100000"/>
            </a:lnSpc>
          </a:pPr>
          <a:endParaRPr lang="en-US"/>
        </a:p>
      </dgm:t>
    </dgm:pt>
    <dgm:pt modelId="{25B20380-9F35-44E4-8280-EF99BD79592E}">
      <dgm:prSet/>
      <dgm:spPr/>
      <dgm:t>
        <a:bodyPr/>
        <a:lstStyle/>
        <a:p>
          <a:pPr>
            <a:lnSpc>
              <a:spcPct val="100000"/>
            </a:lnSpc>
          </a:pPr>
          <a:r>
            <a:rPr lang="en-US" dirty="0"/>
            <a:t>Poetry book with images – remember you can use images as background in Word – you can do lots of clever stuff with Word, but remember, images do tend to more around unpredictably.</a:t>
          </a:r>
        </a:p>
      </dgm:t>
    </dgm:pt>
    <dgm:pt modelId="{21C2CE02-0A6D-4F63-A68D-358ABD362607}" type="parTrans" cxnId="{A8C88703-53C8-4D5C-B347-0DB54251BE13}">
      <dgm:prSet/>
      <dgm:spPr/>
      <dgm:t>
        <a:bodyPr/>
        <a:lstStyle/>
        <a:p>
          <a:endParaRPr lang="en-US"/>
        </a:p>
      </dgm:t>
    </dgm:pt>
    <dgm:pt modelId="{5F2B4341-87A3-4934-88A6-DC820664A7F4}" type="sibTrans" cxnId="{A8C88703-53C8-4D5C-B347-0DB54251BE13}">
      <dgm:prSet/>
      <dgm:spPr/>
      <dgm:t>
        <a:bodyPr/>
        <a:lstStyle/>
        <a:p>
          <a:pPr>
            <a:lnSpc>
              <a:spcPct val="100000"/>
            </a:lnSpc>
          </a:pPr>
          <a:endParaRPr lang="en-US"/>
        </a:p>
      </dgm:t>
    </dgm:pt>
    <dgm:pt modelId="{8F219159-9EB7-4A34-99AA-7F570F85781C}">
      <dgm:prSet/>
      <dgm:spPr/>
      <dgm:t>
        <a:bodyPr/>
        <a:lstStyle/>
        <a:p>
          <a:pPr>
            <a:lnSpc>
              <a:spcPct val="100000"/>
            </a:lnSpc>
          </a:pPr>
          <a:r>
            <a:rPr lang="en-US"/>
            <a:t>Picture book – Replace the text with your image, then, maybe, add your text in a text box over the image.</a:t>
          </a:r>
        </a:p>
      </dgm:t>
    </dgm:pt>
    <dgm:pt modelId="{F50780F0-BA19-4DD9-A576-AEC9BB5FA2F7}" type="parTrans" cxnId="{E6E624B2-484E-46E0-BCEB-CE94FF2D7C28}">
      <dgm:prSet/>
      <dgm:spPr/>
      <dgm:t>
        <a:bodyPr/>
        <a:lstStyle/>
        <a:p>
          <a:endParaRPr lang="en-US"/>
        </a:p>
      </dgm:t>
    </dgm:pt>
    <dgm:pt modelId="{88D85D6F-28CC-4289-BCC0-490CFA1B2231}" type="sibTrans" cxnId="{E6E624B2-484E-46E0-BCEB-CE94FF2D7C28}">
      <dgm:prSet/>
      <dgm:spPr/>
      <dgm:t>
        <a:bodyPr/>
        <a:lstStyle/>
        <a:p>
          <a:pPr>
            <a:lnSpc>
              <a:spcPct val="100000"/>
            </a:lnSpc>
          </a:pPr>
          <a:endParaRPr lang="en-US"/>
        </a:p>
      </dgm:t>
    </dgm:pt>
    <dgm:pt modelId="{9A6839D2-FF6C-4B3B-AB98-894E096DD028}">
      <dgm:prSet/>
      <dgm:spPr/>
      <dgm:t>
        <a:bodyPr/>
        <a:lstStyle/>
        <a:p>
          <a:pPr>
            <a:lnSpc>
              <a:spcPct val="100000"/>
            </a:lnSpc>
          </a:pPr>
          <a:r>
            <a:rPr lang="en-US"/>
            <a:t>If you’re going to have a contents page, make sure you update it!</a:t>
          </a:r>
        </a:p>
      </dgm:t>
    </dgm:pt>
    <dgm:pt modelId="{171D3114-6B4E-4C62-A158-6A2EEBF6067A}" type="parTrans" cxnId="{746B3CE6-E743-4C27-AECA-89B1FAD09EB0}">
      <dgm:prSet/>
      <dgm:spPr/>
      <dgm:t>
        <a:bodyPr/>
        <a:lstStyle/>
        <a:p>
          <a:endParaRPr lang="en-US"/>
        </a:p>
      </dgm:t>
    </dgm:pt>
    <dgm:pt modelId="{9C64BE42-8AC8-4579-9372-F6F044113517}" type="sibTrans" cxnId="{746B3CE6-E743-4C27-AECA-89B1FAD09EB0}">
      <dgm:prSet/>
      <dgm:spPr/>
      <dgm:t>
        <a:bodyPr/>
        <a:lstStyle/>
        <a:p>
          <a:endParaRPr lang="en-US"/>
        </a:p>
      </dgm:t>
    </dgm:pt>
    <dgm:pt modelId="{DB847A07-AD0E-465C-AA8A-05B3BC177F88}" type="pres">
      <dgm:prSet presAssocID="{AD6FD50D-2C6E-489A-A397-00044040D600}" presName="root" presStyleCnt="0">
        <dgm:presLayoutVars>
          <dgm:dir/>
          <dgm:resizeHandles val="exact"/>
        </dgm:presLayoutVars>
      </dgm:prSet>
      <dgm:spPr/>
    </dgm:pt>
    <dgm:pt modelId="{21037725-20DF-43DD-B7BB-B94EA07BD8C0}" type="pres">
      <dgm:prSet presAssocID="{AD6FD50D-2C6E-489A-A397-00044040D600}" presName="container" presStyleCnt="0">
        <dgm:presLayoutVars>
          <dgm:dir/>
          <dgm:resizeHandles val="exact"/>
        </dgm:presLayoutVars>
      </dgm:prSet>
      <dgm:spPr/>
    </dgm:pt>
    <dgm:pt modelId="{FF161F04-FF28-40FF-8104-F42FF9EBA81A}" type="pres">
      <dgm:prSet presAssocID="{9DFD9470-9C16-4BAE-9550-87708DA9B062}" presName="compNode" presStyleCnt="0"/>
      <dgm:spPr/>
    </dgm:pt>
    <dgm:pt modelId="{3D94DF53-9A83-48EB-BD86-2C5A75505878}" type="pres">
      <dgm:prSet presAssocID="{9DFD9470-9C16-4BAE-9550-87708DA9B062}" presName="iconBgRect" presStyleLbl="bgShp" presStyleIdx="0" presStyleCnt="4"/>
      <dgm:spPr/>
    </dgm:pt>
    <dgm:pt modelId="{7E69B01F-86C9-4B2E-A524-E4CB6F51869F}" type="pres">
      <dgm:prSet presAssocID="{9DFD9470-9C16-4BAE-9550-87708DA9B06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pen Book"/>
        </a:ext>
      </dgm:extLst>
    </dgm:pt>
    <dgm:pt modelId="{E53194A7-B57E-4698-A8CB-DAA5FB3AF985}" type="pres">
      <dgm:prSet presAssocID="{9DFD9470-9C16-4BAE-9550-87708DA9B062}" presName="spaceRect" presStyleCnt="0"/>
      <dgm:spPr/>
    </dgm:pt>
    <dgm:pt modelId="{40FA5DD5-E452-4EC5-8996-F5E985608236}" type="pres">
      <dgm:prSet presAssocID="{9DFD9470-9C16-4BAE-9550-87708DA9B062}" presName="textRect" presStyleLbl="revTx" presStyleIdx="0" presStyleCnt="4">
        <dgm:presLayoutVars>
          <dgm:chMax val="1"/>
          <dgm:chPref val="1"/>
        </dgm:presLayoutVars>
      </dgm:prSet>
      <dgm:spPr/>
    </dgm:pt>
    <dgm:pt modelId="{7EEA851C-C611-4401-BEA5-CA59FB6D6F05}" type="pres">
      <dgm:prSet presAssocID="{1DC2988D-D750-439D-8C9C-F4B488402155}" presName="sibTrans" presStyleLbl="sibTrans2D1" presStyleIdx="0" presStyleCnt="0"/>
      <dgm:spPr/>
    </dgm:pt>
    <dgm:pt modelId="{5D67F53F-109D-46D3-81FC-575C9A4E4CEA}" type="pres">
      <dgm:prSet presAssocID="{25B20380-9F35-44E4-8280-EF99BD79592E}" presName="compNode" presStyleCnt="0"/>
      <dgm:spPr/>
    </dgm:pt>
    <dgm:pt modelId="{8497D3DB-4FAE-456C-9800-E61F8FE6E0BF}" type="pres">
      <dgm:prSet presAssocID="{25B20380-9F35-44E4-8280-EF99BD79592E}" presName="iconBgRect" presStyleLbl="bgShp" presStyleIdx="1" presStyleCnt="4"/>
      <dgm:spPr/>
    </dgm:pt>
    <dgm:pt modelId="{586CA489-9513-4E9C-9913-58065AF9447D}" type="pres">
      <dgm:prSet presAssocID="{25B20380-9F35-44E4-8280-EF99BD79592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oker Hat"/>
        </a:ext>
      </dgm:extLst>
    </dgm:pt>
    <dgm:pt modelId="{54A2B2E3-71F7-4EA2-9136-8A75016D0AE7}" type="pres">
      <dgm:prSet presAssocID="{25B20380-9F35-44E4-8280-EF99BD79592E}" presName="spaceRect" presStyleCnt="0"/>
      <dgm:spPr/>
    </dgm:pt>
    <dgm:pt modelId="{18BFC5D7-F7DD-4A82-8BCE-15721AE12ED5}" type="pres">
      <dgm:prSet presAssocID="{25B20380-9F35-44E4-8280-EF99BD79592E}" presName="textRect" presStyleLbl="revTx" presStyleIdx="1" presStyleCnt="4" custScaleY="139735">
        <dgm:presLayoutVars>
          <dgm:chMax val="1"/>
          <dgm:chPref val="1"/>
        </dgm:presLayoutVars>
      </dgm:prSet>
      <dgm:spPr/>
    </dgm:pt>
    <dgm:pt modelId="{49F11520-CBC4-4489-9FA2-D41DA98DE688}" type="pres">
      <dgm:prSet presAssocID="{5F2B4341-87A3-4934-88A6-DC820664A7F4}" presName="sibTrans" presStyleLbl="sibTrans2D1" presStyleIdx="0" presStyleCnt="0"/>
      <dgm:spPr/>
    </dgm:pt>
    <dgm:pt modelId="{BABEBCB6-C8F8-47E7-AA7D-0F885AD705AE}" type="pres">
      <dgm:prSet presAssocID="{8F219159-9EB7-4A34-99AA-7F570F85781C}" presName="compNode" presStyleCnt="0"/>
      <dgm:spPr/>
    </dgm:pt>
    <dgm:pt modelId="{35144371-0297-4FF7-804A-B9E7E060D296}" type="pres">
      <dgm:prSet presAssocID="{8F219159-9EB7-4A34-99AA-7F570F85781C}" presName="iconBgRect" presStyleLbl="bgShp" presStyleIdx="2" presStyleCnt="4"/>
      <dgm:spPr/>
    </dgm:pt>
    <dgm:pt modelId="{64DD5195-B21E-4153-B8F6-F3C56EEA1595}" type="pres">
      <dgm:prSet presAssocID="{8F219159-9EB7-4A34-99AA-7F570F85781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rtist female outline"/>
        </a:ext>
      </dgm:extLst>
    </dgm:pt>
    <dgm:pt modelId="{D9F39E70-BC7C-4173-A7FE-951FD0CEBFDA}" type="pres">
      <dgm:prSet presAssocID="{8F219159-9EB7-4A34-99AA-7F570F85781C}" presName="spaceRect" presStyleCnt="0"/>
      <dgm:spPr/>
    </dgm:pt>
    <dgm:pt modelId="{BDF4CE94-C2CD-484F-B348-B0A6E8C45A58}" type="pres">
      <dgm:prSet presAssocID="{8F219159-9EB7-4A34-99AA-7F570F85781C}" presName="textRect" presStyleLbl="revTx" presStyleIdx="2" presStyleCnt="4">
        <dgm:presLayoutVars>
          <dgm:chMax val="1"/>
          <dgm:chPref val="1"/>
        </dgm:presLayoutVars>
      </dgm:prSet>
      <dgm:spPr/>
    </dgm:pt>
    <dgm:pt modelId="{210C6088-F31B-4D01-B34D-950FAA3CA9E9}" type="pres">
      <dgm:prSet presAssocID="{88D85D6F-28CC-4289-BCC0-490CFA1B2231}" presName="sibTrans" presStyleLbl="sibTrans2D1" presStyleIdx="0" presStyleCnt="0"/>
      <dgm:spPr/>
    </dgm:pt>
    <dgm:pt modelId="{3CC98F7F-80EC-433D-9B5F-5C0C8427E720}" type="pres">
      <dgm:prSet presAssocID="{9A6839D2-FF6C-4B3B-AB98-894E096DD028}" presName="compNode" presStyleCnt="0"/>
      <dgm:spPr/>
    </dgm:pt>
    <dgm:pt modelId="{6B8B7681-05DD-4090-82D1-2F34E61B40EA}" type="pres">
      <dgm:prSet presAssocID="{9A6839D2-FF6C-4B3B-AB98-894E096DD028}" presName="iconBgRect" presStyleLbl="bgShp" presStyleIdx="3" presStyleCnt="4"/>
      <dgm:spPr/>
    </dgm:pt>
    <dgm:pt modelId="{B4F4E24D-B2CB-4352-8342-51E5A6F7458C}" type="pres">
      <dgm:prSet presAssocID="{9A6839D2-FF6C-4B3B-AB98-894E096DD02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ument"/>
        </a:ext>
      </dgm:extLst>
    </dgm:pt>
    <dgm:pt modelId="{96D7F7A9-4FD8-46F5-9BB9-50D2C4445D71}" type="pres">
      <dgm:prSet presAssocID="{9A6839D2-FF6C-4B3B-AB98-894E096DD028}" presName="spaceRect" presStyleCnt="0"/>
      <dgm:spPr/>
    </dgm:pt>
    <dgm:pt modelId="{FB698180-B7DE-4E6F-9581-23FEE1B496D3}" type="pres">
      <dgm:prSet presAssocID="{9A6839D2-FF6C-4B3B-AB98-894E096DD028}" presName="textRect" presStyleLbl="revTx" presStyleIdx="3" presStyleCnt="4">
        <dgm:presLayoutVars>
          <dgm:chMax val="1"/>
          <dgm:chPref val="1"/>
        </dgm:presLayoutVars>
      </dgm:prSet>
      <dgm:spPr/>
    </dgm:pt>
  </dgm:ptLst>
  <dgm:cxnLst>
    <dgm:cxn modelId="{A8C88703-53C8-4D5C-B347-0DB54251BE13}" srcId="{AD6FD50D-2C6E-489A-A397-00044040D600}" destId="{25B20380-9F35-44E4-8280-EF99BD79592E}" srcOrd="1" destOrd="0" parTransId="{21C2CE02-0A6D-4F63-A68D-358ABD362607}" sibTransId="{5F2B4341-87A3-4934-88A6-DC820664A7F4}"/>
    <dgm:cxn modelId="{B1267A13-272D-4002-B505-52D81AFCE4EB}" type="presOf" srcId="{8F219159-9EB7-4A34-99AA-7F570F85781C}" destId="{BDF4CE94-C2CD-484F-B348-B0A6E8C45A58}" srcOrd="0" destOrd="0" presId="urn:microsoft.com/office/officeart/2018/2/layout/IconCircleList"/>
    <dgm:cxn modelId="{D9530E22-A128-431F-AC57-F037835A8DFE}" type="presOf" srcId="{9A6839D2-FF6C-4B3B-AB98-894E096DD028}" destId="{FB698180-B7DE-4E6F-9581-23FEE1B496D3}" srcOrd="0" destOrd="0" presId="urn:microsoft.com/office/officeart/2018/2/layout/IconCircleList"/>
    <dgm:cxn modelId="{29E01075-6EEA-46FF-8EC4-F087FF5363C1}" type="presOf" srcId="{25B20380-9F35-44E4-8280-EF99BD79592E}" destId="{18BFC5D7-F7DD-4A82-8BCE-15721AE12ED5}" srcOrd="0" destOrd="0" presId="urn:microsoft.com/office/officeart/2018/2/layout/IconCircleList"/>
    <dgm:cxn modelId="{45196D84-EE0B-4C35-B5B6-37E9E50860BB}" type="presOf" srcId="{1DC2988D-D750-439D-8C9C-F4B488402155}" destId="{7EEA851C-C611-4401-BEA5-CA59FB6D6F05}" srcOrd="0" destOrd="0" presId="urn:microsoft.com/office/officeart/2018/2/layout/IconCircleList"/>
    <dgm:cxn modelId="{4AB03EA0-86D3-48B6-8B29-AB04CF127898}" type="presOf" srcId="{5F2B4341-87A3-4934-88A6-DC820664A7F4}" destId="{49F11520-CBC4-4489-9FA2-D41DA98DE688}" srcOrd="0" destOrd="0" presId="urn:microsoft.com/office/officeart/2018/2/layout/IconCircleList"/>
    <dgm:cxn modelId="{6095EAA4-C63D-45AC-BC2A-204D7432B844}" srcId="{AD6FD50D-2C6E-489A-A397-00044040D600}" destId="{9DFD9470-9C16-4BAE-9550-87708DA9B062}" srcOrd="0" destOrd="0" parTransId="{D64F1B2E-F881-4597-BDEB-14E832AEDDB1}" sibTransId="{1DC2988D-D750-439D-8C9C-F4B488402155}"/>
    <dgm:cxn modelId="{581D6DA6-1980-4054-90A8-B5500B43E008}" type="presOf" srcId="{88D85D6F-28CC-4289-BCC0-490CFA1B2231}" destId="{210C6088-F31B-4D01-B34D-950FAA3CA9E9}" srcOrd="0" destOrd="0" presId="urn:microsoft.com/office/officeart/2018/2/layout/IconCircleList"/>
    <dgm:cxn modelId="{E6E624B2-484E-46E0-BCEB-CE94FF2D7C28}" srcId="{AD6FD50D-2C6E-489A-A397-00044040D600}" destId="{8F219159-9EB7-4A34-99AA-7F570F85781C}" srcOrd="2" destOrd="0" parTransId="{F50780F0-BA19-4DD9-A576-AEC9BB5FA2F7}" sibTransId="{88D85D6F-28CC-4289-BCC0-490CFA1B2231}"/>
    <dgm:cxn modelId="{282123E3-FA81-490E-BF97-A5902B73B37D}" type="presOf" srcId="{9DFD9470-9C16-4BAE-9550-87708DA9B062}" destId="{40FA5DD5-E452-4EC5-8996-F5E985608236}" srcOrd="0" destOrd="0" presId="urn:microsoft.com/office/officeart/2018/2/layout/IconCircleList"/>
    <dgm:cxn modelId="{746B3CE6-E743-4C27-AECA-89B1FAD09EB0}" srcId="{AD6FD50D-2C6E-489A-A397-00044040D600}" destId="{9A6839D2-FF6C-4B3B-AB98-894E096DD028}" srcOrd="3" destOrd="0" parTransId="{171D3114-6B4E-4C62-A158-6A2EEBF6067A}" sibTransId="{9C64BE42-8AC8-4579-9372-F6F044113517}"/>
    <dgm:cxn modelId="{68148DF0-7226-4692-868C-FF2A6673FACD}" type="presOf" srcId="{AD6FD50D-2C6E-489A-A397-00044040D600}" destId="{DB847A07-AD0E-465C-AA8A-05B3BC177F88}" srcOrd="0" destOrd="0" presId="urn:microsoft.com/office/officeart/2018/2/layout/IconCircleList"/>
    <dgm:cxn modelId="{83922A13-A45E-46F7-A64E-89AF2ABA35E6}" type="presParOf" srcId="{DB847A07-AD0E-465C-AA8A-05B3BC177F88}" destId="{21037725-20DF-43DD-B7BB-B94EA07BD8C0}" srcOrd="0" destOrd="0" presId="urn:microsoft.com/office/officeart/2018/2/layout/IconCircleList"/>
    <dgm:cxn modelId="{D2A64417-5AFF-4420-9F70-5513326028E4}" type="presParOf" srcId="{21037725-20DF-43DD-B7BB-B94EA07BD8C0}" destId="{FF161F04-FF28-40FF-8104-F42FF9EBA81A}" srcOrd="0" destOrd="0" presId="urn:microsoft.com/office/officeart/2018/2/layout/IconCircleList"/>
    <dgm:cxn modelId="{85F91112-998E-4491-91A2-A7F6D09B6406}" type="presParOf" srcId="{FF161F04-FF28-40FF-8104-F42FF9EBA81A}" destId="{3D94DF53-9A83-48EB-BD86-2C5A75505878}" srcOrd="0" destOrd="0" presId="urn:microsoft.com/office/officeart/2018/2/layout/IconCircleList"/>
    <dgm:cxn modelId="{6ACCB146-E4C5-4E93-88AB-DCE4553F9E8B}" type="presParOf" srcId="{FF161F04-FF28-40FF-8104-F42FF9EBA81A}" destId="{7E69B01F-86C9-4B2E-A524-E4CB6F51869F}" srcOrd="1" destOrd="0" presId="urn:microsoft.com/office/officeart/2018/2/layout/IconCircleList"/>
    <dgm:cxn modelId="{7D35515D-8BB9-4CE0-B01A-DCD4C112DBBE}" type="presParOf" srcId="{FF161F04-FF28-40FF-8104-F42FF9EBA81A}" destId="{E53194A7-B57E-4698-A8CB-DAA5FB3AF985}" srcOrd="2" destOrd="0" presId="urn:microsoft.com/office/officeart/2018/2/layout/IconCircleList"/>
    <dgm:cxn modelId="{096CD8CB-6EC5-486E-9526-C7B047A96214}" type="presParOf" srcId="{FF161F04-FF28-40FF-8104-F42FF9EBA81A}" destId="{40FA5DD5-E452-4EC5-8996-F5E985608236}" srcOrd="3" destOrd="0" presId="urn:microsoft.com/office/officeart/2018/2/layout/IconCircleList"/>
    <dgm:cxn modelId="{364DA725-68C1-4CEF-844C-2ED61AB2B07A}" type="presParOf" srcId="{21037725-20DF-43DD-B7BB-B94EA07BD8C0}" destId="{7EEA851C-C611-4401-BEA5-CA59FB6D6F05}" srcOrd="1" destOrd="0" presId="urn:microsoft.com/office/officeart/2018/2/layout/IconCircleList"/>
    <dgm:cxn modelId="{88ED3C35-8882-462C-A69B-113A3F022CE3}" type="presParOf" srcId="{21037725-20DF-43DD-B7BB-B94EA07BD8C0}" destId="{5D67F53F-109D-46D3-81FC-575C9A4E4CEA}" srcOrd="2" destOrd="0" presId="urn:microsoft.com/office/officeart/2018/2/layout/IconCircleList"/>
    <dgm:cxn modelId="{7B28AD63-D361-441E-BF7B-CD57D2DC5C07}" type="presParOf" srcId="{5D67F53F-109D-46D3-81FC-575C9A4E4CEA}" destId="{8497D3DB-4FAE-456C-9800-E61F8FE6E0BF}" srcOrd="0" destOrd="0" presId="urn:microsoft.com/office/officeart/2018/2/layout/IconCircleList"/>
    <dgm:cxn modelId="{BB20EB0C-7566-450D-B175-AFB0A10B6C52}" type="presParOf" srcId="{5D67F53F-109D-46D3-81FC-575C9A4E4CEA}" destId="{586CA489-9513-4E9C-9913-58065AF9447D}" srcOrd="1" destOrd="0" presId="urn:microsoft.com/office/officeart/2018/2/layout/IconCircleList"/>
    <dgm:cxn modelId="{359A8DD5-642D-48D3-8602-0064F24AB130}" type="presParOf" srcId="{5D67F53F-109D-46D3-81FC-575C9A4E4CEA}" destId="{54A2B2E3-71F7-4EA2-9136-8A75016D0AE7}" srcOrd="2" destOrd="0" presId="urn:microsoft.com/office/officeart/2018/2/layout/IconCircleList"/>
    <dgm:cxn modelId="{E0713245-4061-47E6-AE0A-1A0A6F5E6877}" type="presParOf" srcId="{5D67F53F-109D-46D3-81FC-575C9A4E4CEA}" destId="{18BFC5D7-F7DD-4A82-8BCE-15721AE12ED5}" srcOrd="3" destOrd="0" presId="urn:microsoft.com/office/officeart/2018/2/layout/IconCircleList"/>
    <dgm:cxn modelId="{F32599B4-066E-4053-BC91-869E0EB09D66}" type="presParOf" srcId="{21037725-20DF-43DD-B7BB-B94EA07BD8C0}" destId="{49F11520-CBC4-4489-9FA2-D41DA98DE688}" srcOrd="3" destOrd="0" presId="urn:microsoft.com/office/officeart/2018/2/layout/IconCircleList"/>
    <dgm:cxn modelId="{495599B4-EEF7-4AE5-841B-273BCD451F88}" type="presParOf" srcId="{21037725-20DF-43DD-B7BB-B94EA07BD8C0}" destId="{BABEBCB6-C8F8-47E7-AA7D-0F885AD705AE}" srcOrd="4" destOrd="0" presId="urn:microsoft.com/office/officeart/2018/2/layout/IconCircleList"/>
    <dgm:cxn modelId="{1C1EBCAB-57F9-4DE6-978E-8A3B34F351BD}" type="presParOf" srcId="{BABEBCB6-C8F8-47E7-AA7D-0F885AD705AE}" destId="{35144371-0297-4FF7-804A-B9E7E060D296}" srcOrd="0" destOrd="0" presId="urn:microsoft.com/office/officeart/2018/2/layout/IconCircleList"/>
    <dgm:cxn modelId="{C42B812A-B235-4F58-B197-C97649F7616E}" type="presParOf" srcId="{BABEBCB6-C8F8-47E7-AA7D-0F885AD705AE}" destId="{64DD5195-B21E-4153-B8F6-F3C56EEA1595}" srcOrd="1" destOrd="0" presId="urn:microsoft.com/office/officeart/2018/2/layout/IconCircleList"/>
    <dgm:cxn modelId="{7A9F0846-EBC3-4DA8-ABE2-77A91B864E58}" type="presParOf" srcId="{BABEBCB6-C8F8-47E7-AA7D-0F885AD705AE}" destId="{D9F39E70-BC7C-4173-A7FE-951FD0CEBFDA}" srcOrd="2" destOrd="0" presId="urn:microsoft.com/office/officeart/2018/2/layout/IconCircleList"/>
    <dgm:cxn modelId="{F663C523-8203-484A-B0A8-13F7F3F26D5B}" type="presParOf" srcId="{BABEBCB6-C8F8-47E7-AA7D-0F885AD705AE}" destId="{BDF4CE94-C2CD-484F-B348-B0A6E8C45A58}" srcOrd="3" destOrd="0" presId="urn:microsoft.com/office/officeart/2018/2/layout/IconCircleList"/>
    <dgm:cxn modelId="{59E9C3F0-1E56-4321-8C22-C41B71F44A10}" type="presParOf" srcId="{21037725-20DF-43DD-B7BB-B94EA07BD8C0}" destId="{210C6088-F31B-4D01-B34D-950FAA3CA9E9}" srcOrd="5" destOrd="0" presId="urn:microsoft.com/office/officeart/2018/2/layout/IconCircleList"/>
    <dgm:cxn modelId="{E4D22EAF-66EA-48C9-AFB1-ACEF7BD561D1}" type="presParOf" srcId="{21037725-20DF-43DD-B7BB-B94EA07BD8C0}" destId="{3CC98F7F-80EC-433D-9B5F-5C0C8427E720}" srcOrd="6" destOrd="0" presId="urn:microsoft.com/office/officeart/2018/2/layout/IconCircleList"/>
    <dgm:cxn modelId="{811CC0B3-F796-45EF-ABB3-262B2BFC38FD}" type="presParOf" srcId="{3CC98F7F-80EC-433D-9B5F-5C0C8427E720}" destId="{6B8B7681-05DD-4090-82D1-2F34E61B40EA}" srcOrd="0" destOrd="0" presId="urn:microsoft.com/office/officeart/2018/2/layout/IconCircleList"/>
    <dgm:cxn modelId="{66FAFA82-DBE8-4856-8C75-6069FFF26670}" type="presParOf" srcId="{3CC98F7F-80EC-433D-9B5F-5C0C8427E720}" destId="{B4F4E24D-B2CB-4352-8342-51E5A6F7458C}" srcOrd="1" destOrd="0" presId="urn:microsoft.com/office/officeart/2018/2/layout/IconCircleList"/>
    <dgm:cxn modelId="{D46579A2-99CD-4951-9356-3B52A3455BC4}" type="presParOf" srcId="{3CC98F7F-80EC-433D-9B5F-5C0C8427E720}" destId="{96D7F7A9-4FD8-46F5-9BB9-50D2C4445D71}" srcOrd="2" destOrd="0" presId="urn:microsoft.com/office/officeart/2018/2/layout/IconCircleList"/>
    <dgm:cxn modelId="{7288A491-C920-4064-A2D0-C98A6B781415}" type="presParOf" srcId="{3CC98F7F-80EC-433D-9B5F-5C0C8427E720}" destId="{FB698180-B7DE-4E6F-9581-23FEE1B496D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03AF718-11D3-4FE6-95CA-7CBD589C5B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19C4491-A8B4-4272-80A8-0303E1F44920}">
      <dgm:prSet/>
      <dgm:spPr/>
      <dgm:t>
        <a:bodyPr/>
        <a:lstStyle/>
        <a:p>
          <a:r>
            <a:rPr lang="en-US" dirty="0"/>
            <a:t>For a paperback or hardcover book, you will (ideally) want a pdf file.</a:t>
          </a:r>
        </a:p>
      </dgm:t>
    </dgm:pt>
    <dgm:pt modelId="{A799E219-175E-4D72-AE5F-E3D1FD858261}" type="parTrans" cxnId="{8899F11B-44A1-407D-B3D4-5173E8DC94CE}">
      <dgm:prSet/>
      <dgm:spPr/>
      <dgm:t>
        <a:bodyPr/>
        <a:lstStyle/>
        <a:p>
          <a:endParaRPr lang="en-US"/>
        </a:p>
      </dgm:t>
    </dgm:pt>
    <dgm:pt modelId="{028FC95A-FAEB-4689-ABAF-E2FB46F8BEDB}" type="sibTrans" cxnId="{8899F11B-44A1-407D-B3D4-5173E8DC94CE}">
      <dgm:prSet/>
      <dgm:spPr/>
      <dgm:t>
        <a:bodyPr/>
        <a:lstStyle/>
        <a:p>
          <a:endParaRPr lang="en-US"/>
        </a:p>
      </dgm:t>
    </dgm:pt>
    <dgm:pt modelId="{EFD799E8-0423-42ED-A36C-BABAE174274F}">
      <dgm:prSet/>
      <dgm:spPr/>
      <dgm:t>
        <a:bodyPr/>
        <a:lstStyle/>
        <a:p>
          <a:r>
            <a:rPr lang="en-US"/>
            <a:t>Word lets you “save as pdf.”</a:t>
          </a:r>
        </a:p>
      </dgm:t>
    </dgm:pt>
    <dgm:pt modelId="{C8FAC908-B232-4EBD-891E-EBDB73E76BA3}" type="parTrans" cxnId="{B568DFC6-3F68-4941-816F-FD7CE0D50791}">
      <dgm:prSet/>
      <dgm:spPr/>
      <dgm:t>
        <a:bodyPr/>
        <a:lstStyle/>
        <a:p>
          <a:endParaRPr lang="en-US"/>
        </a:p>
      </dgm:t>
    </dgm:pt>
    <dgm:pt modelId="{CE6A735B-15F7-4F38-91A9-3DCA5A74FB13}" type="sibTrans" cxnId="{B568DFC6-3F68-4941-816F-FD7CE0D50791}">
      <dgm:prSet/>
      <dgm:spPr/>
      <dgm:t>
        <a:bodyPr/>
        <a:lstStyle/>
        <a:p>
          <a:endParaRPr lang="en-US"/>
        </a:p>
      </dgm:t>
    </dgm:pt>
    <dgm:pt modelId="{B255EE92-3EBC-4C37-AB57-B52333F99590}">
      <dgm:prSet/>
      <dgm:spPr/>
      <dgm:t>
        <a:bodyPr/>
        <a:lstStyle/>
        <a:p>
          <a:r>
            <a:rPr lang="en-US"/>
            <a:t>Look at the pdf and see if it looks good. Try to avoid pages with only two lines of text, or lines of text with only one word. </a:t>
          </a:r>
        </a:p>
      </dgm:t>
    </dgm:pt>
    <dgm:pt modelId="{02367C75-8E75-441B-A122-1B89E2D84BA5}" type="parTrans" cxnId="{734F8013-8B0F-408A-93C3-C95F06CE2D0E}">
      <dgm:prSet/>
      <dgm:spPr/>
      <dgm:t>
        <a:bodyPr/>
        <a:lstStyle/>
        <a:p>
          <a:endParaRPr lang="en-US"/>
        </a:p>
      </dgm:t>
    </dgm:pt>
    <dgm:pt modelId="{5A707162-0067-4517-B263-F7F6ECE17E8E}" type="sibTrans" cxnId="{734F8013-8B0F-408A-93C3-C95F06CE2D0E}">
      <dgm:prSet/>
      <dgm:spPr/>
      <dgm:t>
        <a:bodyPr/>
        <a:lstStyle/>
        <a:p>
          <a:endParaRPr lang="en-US"/>
        </a:p>
      </dgm:t>
    </dgm:pt>
    <dgm:pt modelId="{E06DA5DE-0899-44D2-A168-F49E295E8C54}">
      <dgm:prSet/>
      <dgm:spPr/>
      <dgm:t>
        <a:bodyPr/>
        <a:lstStyle/>
        <a:p>
          <a:r>
            <a:rPr lang="en-US" dirty="0"/>
            <a:t>Look on our website </a:t>
          </a:r>
          <a:r>
            <a:rPr lang="en-US" dirty="0">
              <a:hlinkClick xmlns:r="http://schemas.openxmlformats.org/officeDocument/2006/relationships" r:id="rId1"/>
            </a:rPr>
            <a:t>https://www.portlandwritersmill.org/help-2/lay-out-your-book-with-word/</a:t>
          </a:r>
          <a:r>
            <a:rPr lang="en-US" dirty="0"/>
            <a:t> for info on how to do a more professional job. Or use a more professional program.</a:t>
          </a:r>
        </a:p>
      </dgm:t>
    </dgm:pt>
    <dgm:pt modelId="{E9BB7FCD-3C5F-434F-920C-43C3F50277C3}" type="parTrans" cxnId="{713F400E-7CDE-41BA-A531-6B234C9FDD19}">
      <dgm:prSet/>
      <dgm:spPr/>
      <dgm:t>
        <a:bodyPr/>
        <a:lstStyle/>
        <a:p>
          <a:endParaRPr lang="en-US"/>
        </a:p>
      </dgm:t>
    </dgm:pt>
    <dgm:pt modelId="{B2D26A93-6CD3-4655-94D4-D479F2A977EF}" type="sibTrans" cxnId="{713F400E-7CDE-41BA-A531-6B234C9FDD19}">
      <dgm:prSet/>
      <dgm:spPr/>
      <dgm:t>
        <a:bodyPr/>
        <a:lstStyle/>
        <a:p>
          <a:endParaRPr lang="en-US"/>
        </a:p>
      </dgm:t>
    </dgm:pt>
    <dgm:pt modelId="{A2BB5B27-AFD2-4960-882E-EB13FFFB4D78}">
      <dgm:prSet/>
      <dgm:spPr/>
      <dgm:t>
        <a:bodyPr/>
        <a:lstStyle/>
        <a:p>
          <a:r>
            <a:rPr lang="en-US" dirty="0"/>
            <a:t>For an </a:t>
          </a:r>
          <a:r>
            <a:rPr lang="en-US" dirty="0" err="1"/>
            <a:t>ebook</a:t>
          </a:r>
          <a:r>
            <a:rPr lang="en-US" dirty="0"/>
            <a:t>, you will want an </a:t>
          </a:r>
          <a:r>
            <a:rPr lang="en-US" dirty="0" err="1"/>
            <a:t>epub</a:t>
          </a:r>
          <a:r>
            <a:rPr lang="en-US" dirty="0"/>
            <a:t> or </a:t>
          </a:r>
          <a:r>
            <a:rPr lang="en-US" dirty="0" err="1"/>
            <a:t>kpf</a:t>
          </a:r>
          <a:r>
            <a:rPr lang="en-US" dirty="0"/>
            <a:t> file.</a:t>
          </a:r>
        </a:p>
      </dgm:t>
    </dgm:pt>
    <dgm:pt modelId="{2D5C9368-E75E-4EFE-A72D-9E3DC62C2331}" type="parTrans" cxnId="{F512383D-212B-490D-9EFE-439BBAD69501}">
      <dgm:prSet/>
      <dgm:spPr/>
      <dgm:t>
        <a:bodyPr/>
        <a:lstStyle/>
        <a:p>
          <a:endParaRPr lang="en-US"/>
        </a:p>
      </dgm:t>
    </dgm:pt>
    <dgm:pt modelId="{518E7334-FD00-4F48-A889-E5DC04923F52}" type="sibTrans" cxnId="{F512383D-212B-490D-9EFE-439BBAD69501}">
      <dgm:prSet/>
      <dgm:spPr/>
      <dgm:t>
        <a:bodyPr/>
        <a:lstStyle/>
        <a:p>
          <a:endParaRPr lang="en-US"/>
        </a:p>
      </dgm:t>
    </dgm:pt>
    <dgm:pt modelId="{27642712-70CA-428C-AEA0-C2146ECE6B99}">
      <dgm:prSet/>
      <dgm:spPr/>
      <dgm:t>
        <a:bodyPr/>
        <a:lstStyle/>
        <a:p>
          <a:r>
            <a:rPr lang="en-US" dirty="0"/>
            <a:t>Word won’t let you save as </a:t>
          </a:r>
          <a:r>
            <a:rPr lang="en-US" dirty="0" err="1"/>
            <a:t>epub</a:t>
          </a:r>
          <a:r>
            <a:rPr lang="en-US" dirty="0"/>
            <a:t> (yet).</a:t>
          </a:r>
        </a:p>
      </dgm:t>
    </dgm:pt>
    <dgm:pt modelId="{68A05D21-33A4-4D91-B2ED-DEDDD06FCBF8}" type="parTrans" cxnId="{0BBB7501-56B1-4186-9BC8-843D03F78D7B}">
      <dgm:prSet/>
      <dgm:spPr/>
      <dgm:t>
        <a:bodyPr/>
        <a:lstStyle/>
        <a:p>
          <a:endParaRPr lang="en-US"/>
        </a:p>
      </dgm:t>
    </dgm:pt>
    <dgm:pt modelId="{806E8884-E5DF-4A7B-8966-F90390F3D694}" type="sibTrans" cxnId="{0BBB7501-56B1-4186-9BC8-843D03F78D7B}">
      <dgm:prSet/>
      <dgm:spPr/>
      <dgm:t>
        <a:bodyPr/>
        <a:lstStyle/>
        <a:p>
          <a:endParaRPr lang="en-US"/>
        </a:p>
      </dgm:t>
    </dgm:pt>
    <dgm:pt modelId="{AF6FAA90-0968-4164-A55C-D49FAD6BAE85}">
      <dgm:prSet/>
      <dgm:spPr/>
      <dgm:t>
        <a:bodyPr/>
        <a:lstStyle/>
        <a:p>
          <a:r>
            <a:rPr lang="en-US" dirty="0"/>
            <a:t>Again, look at the resulting file (e.g. with FREE kindle previewer) to make sure it looks good.</a:t>
          </a:r>
        </a:p>
      </dgm:t>
    </dgm:pt>
    <dgm:pt modelId="{343F0C1C-5D74-4F47-A65D-564CA4160B01}" type="parTrans" cxnId="{B8F81481-A07D-4E8E-9C35-302854E666F9}">
      <dgm:prSet/>
      <dgm:spPr/>
      <dgm:t>
        <a:bodyPr/>
        <a:lstStyle/>
        <a:p>
          <a:endParaRPr lang="en-US"/>
        </a:p>
      </dgm:t>
    </dgm:pt>
    <dgm:pt modelId="{6DD3BE7B-6709-48CE-831B-B1A2ED3C574C}" type="sibTrans" cxnId="{B8F81481-A07D-4E8E-9C35-302854E666F9}">
      <dgm:prSet/>
      <dgm:spPr/>
      <dgm:t>
        <a:bodyPr/>
        <a:lstStyle/>
        <a:p>
          <a:endParaRPr lang="en-US"/>
        </a:p>
      </dgm:t>
    </dgm:pt>
    <dgm:pt modelId="{11936A61-4341-499D-974E-7F558465F347}">
      <dgm:prSet/>
      <dgm:spPr/>
      <dgm:t>
        <a:bodyPr/>
        <a:lstStyle/>
        <a:p>
          <a:r>
            <a:rPr lang="en-US" dirty="0"/>
            <a:t>Or use </a:t>
          </a:r>
          <a:r>
            <a:rPr lang="en-US" dirty="0" err="1"/>
            <a:t>Calibre</a:t>
          </a:r>
          <a:r>
            <a:rPr lang="en-US" dirty="0"/>
            <a:t>, a FREE program which creates </a:t>
          </a:r>
          <a:r>
            <a:rPr lang="en-US" dirty="0" err="1"/>
            <a:t>epub</a:t>
          </a:r>
          <a:r>
            <a:rPr lang="en-US" dirty="0"/>
            <a:t> files from your Word doc or docx.</a:t>
          </a:r>
        </a:p>
      </dgm:t>
    </dgm:pt>
    <dgm:pt modelId="{63376045-ADCE-4A63-B8B4-DE291BF590A1}" type="parTrans" cxnId="{6449DA91-4BE6-41C9-9BA1-FBB1A179620E}">
      <dgm:prSet/>
      <dgm:spPr/>
    </dgm:pt>
    <dgm:pt modelId="{5115F8AF-00F4-4D4F-845A-EE280677B5F1}" type="sibTrans" cxnId="{6449DA91-4BE6-41C9-9BA1-FBB1A179620E}">
      <dgm:prSet/>
      <dgm:spPr/>
    </dgm:pt>
    <dgm:pt modelId="{BE420831-A1D5-4DFE-B2D1-F86046B1219C}">
      <dgm:prSet/>
      <dgm:spPr/>
      <dgm:t>
        <a:bodyPr/>
        <a:lstStyle/>
        <a:p>
          <a:r>
            <a:rPr lang="en-US" dirty="0"/>
            <a:t>You can still use </a:t>
          </a:r>
          <a:r>
            <a:rPr lang="en-US" dirty="0" err="1"/>
            <a:t>KindleCreate</a:t>
          </a:r>
          <a:r>
            <a:rPr lang="en-US" dirty="0"/>
            <a:t> to create a </a:t>
          </a:r>
          <a:r>
            <a:rPr lang="en-US" dirty="0" err="1"/>
            <a:t>kpf</a:t>
          </a:r>
          <a:r>
            <a:rPr lang="en-US" dirty="0"/>
            <a:t> file from your Word doc.</a:t>
          </a:r>
        </a:p>
      </dgm:t>
    </dgm:pt>
    <dgm:pt modelId="{480F7CC6-9F26-4752-896F-96BC28BD9FA5}" type="parTrans" cxnId="{4249EFA9-98D4-4B82-9E7E-F68D817AF9DC}">
      <dgm:prSet/>
      <dgm:spPr/>
    </dgm:pt>
    <dgm:pt modelId="{469FC178-0C20-4B75-9D5A-85B682193DC6}" type="sibTrans" cxnId="{4249EFA9-98D4-4B82-9E7E-F68D817AF9DC}">
      <dgm:prSet/>
      <dgm:spPr/>
    </dgm:pt>
    <dgm:pt modelId="{114CF5F9-CFEA-4872-940F-D387A8782219}" type="pres">
      <dgm:prSet presAssocID="{403AF718-11D3-4FE6-95CA-7CBD589C5BC3}" presName="linear" presStyleCnt="0">
        <dgm:presLayoutVars>
          <dgm:animLvl val="lvl"/>
          <dgm:resizeHandles val="exact"/>
        </dgm:presLayoutVars>
      </dgm:prSet>
      <dgm:spPr/>
    </dgm:pt>
    <dgm:pt modelId="{122826BA-C21D-41E0-8F5D-55726C1940B1}" type="pres">
      <dgm:prSet presAssocID="{919C4491-A8B4-4272-80A8-0303E1F44920}" presName="parentText" presStyleLbl="node1" presStyleIdx="0" presStyleCnt="2">
        <dgm:presLayoutVars>
          <dgm:chMax val="0"/>
          <dgm:bulletEnabled val="1"/>
        </dgm:presLayoutVars>
      </dgm:prSet>
      <dgm:spPr/>
    </dgm:pt>
    <dgm:pt modelId="{AB44D019-9A8D-4AC2-8E56-18BDACDF82B6}" type="pres">
      <dgm:prSet presAssocID="{919C4491-A8B4-4272-80A8-0303E1F44920}" presName="childText" presStyleLbl="revTx" presStyleIdx="0" presStyleCnt="2">
        <dgm:presLayoutVars>
          <dgm:bulletEnabled val="1"/>
        </dgm:presLayoutVars>
      </dgm:prSet>
      <dgm:spPr/>
    </dgm:pt>
    <dgm:pt modelId="{34CC5887-6EC7-4875-A6E5-BA2A8A3D535A}" type="pres">
      <dgm:prSet presAssocID="{A2BB5B27-AFD2-4960-882E-EB13FFFB4D78}" presName="parentText" presStyleLbl="node1" presStyleIdx="1" presStyleCnt="2">
        <dgm:presLayoutVars>
          <dgm:chMax val="0"/>
          <dgm:bulletEnabled val="1"/>
        </dgm:presLayoutVars>
      </dgm:prSet>
      <dgm:spPr/>
    </dgm:pt>
    <dgm:pt modelId="{59EE96FD-CD9C-4E87-817B-BB4488AD7BF5}" type="pres">
      <dgm:prSet presAssocID="{A2BB5B27-AFD2-4960-882E-EB13FFFB4D78}" presName="childText" presStyleLbl="revTx" presStyleIdx="1" presStyleCnt="2">
        <dgm:presLayoutVars>
          <dgm:bulletEnabled val="1"/>
        </dgm:presLayoutVars>
      </dgm:prSet>
      <dgm:spPr/>
    </dgm:pt>
  </dgm:ptLst>
  <dgm:cxnLst>
    <dgm:cxn modelId="{0BBB7501-56B1-4186-9BC8-843D03F78D7B}" srcId="{A2BB5B27-AFD2-4960-882E-EB13FFFB4D78}" destId="{27642712-70CA-428C-AEA0-C2146ECE6B99}" srcOrd="0" destOrd="0" parTransId="{68A05D21-33A4-4D91-B2ED-DEDDD06FCBF8}" sibTransId="{806E8884-E5DF-4A7B-8966-F90390F3D694}"/>
    <dgm:cxn modelId="{713F400E-7CDE-41BA-A531-6B234C9FDD19}" srcId="{919C4491-A8B4-4272-80A8-0303E1F44920}" destId="{E06DA5DE-0899-44D2-A168-F49E295E8C54}" srcOrd="2" destOrd="0" parTransId="{E9BB7FCD-3C5F-434F-920C-43C3F50277C3}" sibTransId="{B2D26A93-6CD3-4655-94D4-D479F2A977EF}"/>
    <dgm:cxn modelId="{E09FC310-741B-42B8-BBB2-82AEAC6BC4DF}" type="presOf" srcId="{B255EE92-3EBC-4C37-AB57-B52333F99590}" destId="{AB44D019-9A8D-4AC2-8E56-18BDACDF82B6}" srcOrd="0" destOrd="1" presId="urn:microsoft.com/office/officeart/2005/8/layout/vList2"/>
    <dgm:cxn modelId="{734F8013-8B0F-408A-93C3-C95F06CE2D0E}" srcId="{919C4491-A8B4-4272-80A8-0303E1F44920}" destId="{B255EE92-3EBC-4C37-AB57-B52333F99590}" srcOrd="1" destOrd="0" parTransId="{02367C75-8E75-441B-A122-1B89E2D84BA5}" sibTransId="{5A707162-0067-4517-B263-F7F6ECE17E8E}"/>
    <dgm:cxn modelId="{4736E115-1893-435B-84CD-F8A1AC4BF773}" type="presOf" srcId="{EFD799E8-0423-42ED-A36C-BABAE174274F}" destId="{AB44D019-9A8D-4AC2-8E56-18BDACDF82B6}" srcOrd="0" destOrd="0" presId="urn:microsoft.com/office/officeart/2005/8/layout/vList2"/>
    <dgm:cxn modelId="{8899F11B-44A1-407D-B3D4-5173E8DC94CE}" srcId="{403AF718-11D3-4FE6-95CA-7CBD589C5BC3}" destId="{919C4491-A8B4-4272-80A8-0303E1F44920}" srcOrd="0" destOrd="0" parTransId="{A799E219-175E-4D72-AE5F-E3D1FD858261}" sibTransId="{028FC95A-FAEB-4689-ABAF-E2FB46F8BEDB}"/>
    <dgm:cxn modelId="{F512383D-212B-490D-9EFE-439BBAD69501}" srcId="{403AF718-11D3-4FE6-95CA-7CBD589C5BC3}" destId="{A2BB5B27-AFD2-4960-882E-EB13FFFB4D78}" srcOrd="1" destOrd="0" parTransId="{2D5C9368-E75E-4EFE-A72D-9E3DC62C2331}" sibTransId="{518E7334-FD00-4F48-A889-E5DC04923F52}"/>
    <dgm:cxn modelId="{293B0340-DF32-4D46-AEF7-CB7FC58A6EC3}" type="presOf" srcId="{A2BB5B27-AFD2-4960-882E-EB13FFFB4D78}" destId="{34CC5887-6EC7-4875-A6E5-BA2A8A3D535A}" srcOrd="0" destOrd="0" presId="urn:microsoft.com/office/officeart/2005/8/layout/vList2"/>
    <dgm:cxn modelId="{09B6AA6C-47DE-4E18-AB28-A86AA74BB58A}" type="presOf" srcId="{919C4491-A8B4-4272-80A8-0303E1F44920}" destId="{122826BA-C21D-41E0-8F5D-55726C1940B1}" srcOrd="0" destOrd="0" presId="urn:microsoft.com/office/officeart/2005/8/layout/vList2"/>
    <dgm:cxn modelId="{ACD8DF55-24A6-4655-9969-66EC28F67B9E}" type="presOf" srcId="{403AF718-11D3-4FE6-95CA-7CBD589C5BC3}" destId="{114CF5F9-CFEA-4872-940F-D387A8782219}" srcOrd="0" destOrd="0" presId="urn:microsoft.com/office/officeart/2005/8/layout/vList2"/>
    <dgm:cxn modelId="{B8F81481-A07D-4E8E-9C35-302854E666F9}" srcId="{A2BB5B27-AFD2-4960-882E-EB13FFFB4D78}" destId="{AF6FAA90-0968-4164-A55C-D49FAD6BAE85}" srcOrd="3" destOrd="0" parTransId="{343F0C1C-5D74-4F47-A65D-564CA4160B01}" sibTransId="{6DD3BE7B-6709-48CE-831B-B1A2ED3C574C}"/>
    <dgm:cxn modelId="{1088518D-BC3C-4420-A797-67D68AF89204}" type="presOf" srcId="{AF6FAA90-0968-4164-A55C-D49FAD6BAE85}" destId="{59EE96FD-CD9C-4E87-817B-BB4488AD7BF5}" srcOrd="0" destOrd="3" presId="urn:microsoft.com/office/officeart/2005/8/layout/vList2"/>
    <dgm:cxn modelId="{6449DA91-4BE6-41C9-9BA1-FBB1A179620E}" srcId="{A2BB5B27-AFD2-4960-882E-EB13FFFB4D78}" destId="{11936A61-4341-499D-974E-7F558465F347}" srcOrd="2" destOrd="0" parTransId="{63376045-ADCE-4A63-B8B4-DE291BF590A1}" sibTransId="{5115F8AF-00F4-4D4F-845A-EE280677B5F1}"/>
    <dgm:cxn modelId="{AF547C9B-38F2-4A17-A82D-BF1063512BAB}" type="presOf" srcId="{27642712-70CA-428C-AEA0-C2146ECE6B99}" destId="{59EE96FD-CD9C-4E87-817B-BB4488AD7BF5}" srcOrd="0" destOrd="0" presId="urn:microsoft.com/office/officeart/2005/8/layout/vList2"/>
    <dgm:cxn modelId="{4249EFA9-98D4-4B82-9E7E-F68D817AF9DC}" srcId="{A2BB5B27-AFD2-4960-882E-EB13FFFB4D78}" destId="{BE420831-A1D5-4DFE-B2D1-F86046B1219C}" srcOrd="1" destOrd="0" parTransId="{480F7CC6-9F26-4752-896F-96BC28BD9FA5}" sibTransId="{469FC178-0C20-4B75-9D5A-85B682193DC6}"/>
    <dgm:cxn modelId="{871865B7-F8DA-4FC6-9F33-AEABFA9513BB}" type="presOf" srcId="{E06DA5DE-0899-44D2-A168-F49E295E8C54}" destId="{AB44D019-9A8D-4AC2-8E56-18BDACDF82B6}" srcOrd="0" destOrd="2" presId="urn:microsoft.com/office/officeart/2005/8/layout/vList2"/>
    <dgm:cxn modelId="{8F7768C5-1F92-4723-A46E-BAE7E8E47CDF}" type="presOf" srcId="{BE420831-A1D5-4DFE-B2D1-F86046B1219C}" destId="{59EE96FD-CD9C-4E87-817B-BB4488AD7BF5}" srcOrd="0" destOrd="1" presId="urn:microsoft.com/office/officeart/2005/8/layout/vList2"/>
    <dgm:cxn modelId="{B568DFC6-3F68-4941-816F-FD7CE0D50791}" srcId="{919C4491-A8B4-4272-80A8-0303E1F44920}" destId="{EFD799E8-0423-42ED-A36C-BABAE174274F}" srcOrd="0" destOrd="0" parTransId="{C8FAC908-B232-4EBD-891E-EBDB73E76BA3}" sibTransId="{CE6A735B-15F7-4F38-91A9-3DCA5A74FB13}"/>
    <dgm:cxn modelId="{4D1CE8F5-706E-48B2-A5F1-85AE75260AC4}" type="presOf" srcId="{11936A61-4341-499D-974E-7F558465F347}" destId="{59EE96FD-CD9C-4E87-817B-BB4488AD7BF5}" srcOrd="0" destOrd="2" presId="urn:microsoft.com/office/officeart/2005/8/layout/vList2"/>
    <dgm:cxn modelId="{4F4F4224-FAB2-47B9-9ED7-61DB70BB82E5}" type="presParOf" srcId="{114CF5F9-CFEA-4872-940F-D387A8782219}" destId="{122826BA-C21D-41E0-8F5D-55726C1940B1}" srcOrd="0" destOrd="0" presId="urn:microsoft.com/office/officeart/2005/8/layout/vList2"/>
    <dgm:cxn modelId="{D67B3ECE-CA5C-4AC6-9667-50B607E77357}" type="presParOf" srcId="{114CF5F9-CFEA-4872-940F-D387A8782219}" destId="{AB44D019-9A8D-4AC2-8E56-18BDACDF82B6}" srcOrd="1" destOrd="0" presId="urn:microsoft.com/office/officeart/2005/8/layout/vList2"/>
    <dgm:cxn modelId="{5994AB46-B5AF-44D8-9BE5-943AFD1A276A}" type="presParOf" srcId="{114CF5F9-CFEA-4872-940F-D387A8782219}" destId="{34CC5887-6EC7-4875-A6E5-BA2A8A3D535A}" srcOrd="2" destOrd="0" presId="urn:microsoft.com/office/officeart/2005/8/layout/vList2"/>
    <dgm:cxn modelId="{E01B168E-15D7-495A-9BD9-7E06EC898A37}" type="presParOf" srcId="{114CF5F9-CFEA-4872-940F-D387A8782219}" destId="{59EE96FD-CD9C-4E87-817B-BB4488AD7BF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9C27B0D-EA98-441D-BB9E-4479FFBB695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25261-654A-4761-9363-398E493D5D3F}">
      <dgm:prSet/>
      <dgm:spPr/>
      <dgm:t>
        <a:bodyPr/>
        <a:lstStyle/>
        <a:p>
          <a:r>
            <a:rPr lang="en-US" dirty="0"/>
            <a:t>Amazon has a FREE “cover creator” which will help you create a simple, good-looking cover. Use it while uploading the book.</a:t>
          </a:r>
        </a:p>
      </dgm:t>
    </dgm:pt>
    <dgm:pt modelId="{B6683CCA-0BEE-49F3-8966-B67E1FB3F717}" type="parTrans" cxnId="{E323C73A-4A46-472F-856C-0D41892E4148}">
      <dgm:prSet/>
      <dgm:spPr/>
      <dgm:t>
        <a:bodyPr/>
        <a:lstStyle/>
        <a:p>
          <a:endParaRPr lang="en-US"/>
        </a:p>
      </dgm:t>
    </dgm:pt>
    <dgm:pt modelId="{BDB1C231-1821-446A-878F-6E707774EF02}" type="sibTrans" cxnId="{E323C73A-4A46-472F-856C-0D41892E4148}">
      <dgm:prSet/>
      <dgm:spPr/>
      <dgm:t>
        <a:bodyPr/>
        <a:lstStyle/>
        <a:p>
          <a:endParaRPr lang="en-US"/>
        </a:p>
      </dgm:t>
    </dgm:pt>
    <dgm:pt modelId="{C703DFE7-5461-4244-9913-D2E5862E3424}">
      <dgm:prSet/>
      <dgm:spPr/>
      <dgm:t>
        <a:bodyPr/>
        <a:lstStyle/>
        <a:p>
          <a:r>
            <a:rPr lang="en-US" dirty="0"/>
            <a:t>You can use stock images offered by Amazon. (There’s quite a variety, but someone else may use the same image and have an almost identical cover.)</a:t>
          </a:r>
        </a:p>
      </dgm:t>
    </dgm:pt>
    <dgm:pt modelId="{20204C48-2BC5-493A-A3D3-17D507F1A370}" type="parTrans" cxnId="{B8C12112-A8DE-437D-9BE2-8E7A06A1456F}">
      <dgm:prSet/>
      <dgm:spPr/>
      <dgm:t>
        <a:bodyPr/>
        <a:lstStyle/>
        <a:p>
          <a:endParaRPr lang="en-US"/>
        </a:p>
      </dgm:t>
    </dgm:pt>
    <dgm:pt modelId="{71642196-A856-4A2A-BF4A-A239BA57966D}" type="sibTrans" cxnId="{B8C12112-A8DE-437D-9BE2-8E7A06A1456F}">
      <dgm:prSet/>
      <dgm:spPr/>
      <dgm:t>
        <a:bodyPr/>
        <a:lstStyle/>
        <a:p>
          <a:endParaRPr lang="en-US"/>
        </a:p>
      </dgm:t>
    </dgm:pt>
    <dgm:pt modelId="{3FAE3533-A1D6-4333-BC32-167DF17DD45D}">
      <dgm:prSet/>
      <dgm:spPr/>
      <dgm:t>
        <a:bodyPr/>
        <a:lstStyle/>
        <a:p>
          <a:r>
            <a:rPr lang="en-US"/>
            <a:t>You can use stock designs offered by Amazon (but be aware that if it’s not “simple,” it will be very obvious which other books used the same design).</a:t>
          </a:r>
        </a:p>
      </dgm:t>
    </dgm:pt>
    <dgm:pt modelId="{5878E38C-3D19-4500-A3E6-C674C21AC37D}" type="parTrans" cxnId="{4EAD07CA-D97F-4F69-9F80-774FF279BE26}">
      <dgm:prSet/>
      <dgm:spPr/>
      <dgm:t>
        <a:bodyPr/>
        <a:lstStyle/>
        <a:p>
          <a:endParaRPr lang="en-US"/>
        </a:p>
      </dgm:t>
    </dgm:pt>
    <dgm:pt modelId="{5B92CC0A-B7B2-450F-AC0D-D45C5C33F14E}" type="sibTrans" cxnId="{4EAD07CA-D97F-4F69-9F80-774FF279BE26}">
      <dgm:prSet/>
      <dgm:spPr/>
      <dgm:t>
        <a:bodyPr/>
        <a:lstStyle/>
        <a:p>
          <a:endParaRPr lang="en-US"/>
        </a:p>
      </dgm:t>
    </dgm:pt>
    <dgm:pt modelId="{A62DAAA6-D11B-4010-A781-98F0FE6BB1A7}">
      <dgm:prSet/>
      <dgm:spPr/>
      <dgm:t>
        <a:bodyPr/>
        <a:lstStyle/>
        <a:p>
          <a:r>
            <a:rPr lang="en-US"/>
            <a:t>You can use your own images. (Often a good idea.)</a:t>
          </a:r>
        </a:p>
      </dgm:t>
    </dgm:pt>
    <dgm:pt modelId="{64610519-3FE0-4C68-B72F-733660E76A8F}" type="parTrans" cxnId="{804E98CB-FF7D-4CBD-BE4A-C63C51DEA4CB}">
      <dgm:prSet/>
      <dgm:spPr/>
      <dgm:t>
        <a:bodyPr/>
        <a:lstStyle/>
        <a:p>
          <a:endParaRPr lang="en-US"/>
        </a:p>
      </dgm:t>
    </dgm:pt>
    <dgm:pt modelId="{8EB3BFA4-9549-4289-B483-28F6B62579FA}" type="sibTrans" cxnId="{804E98CB-FF7D-4CBD-BE4A-C63C51DEA4CB}">
      <dgm:prSet/>
      <dgm:spPr/>
      <dgm:t>
        <a:bodyPr/>
        <a:lstStyle/>
        <a:p>
          <a:endParaRPr lang="en-US"/>
        </a:p>
      </dgm:t>
    </dgm:pt>
    <dgm:pt modelId="{51819358-C1D6-4453-ADBE-4384907659EF}">
      <dgm:prSet/>
      <dgm:spPr/>
      <dgm:t>
        <a:bodyPr/>
        <a:lstStyle/>
        <a:p>
          <a:r>
            <a:rPr lang="en-US" dirty="0"/>
            <a:t>You can add the title to the image first, or just let Amazon tell you where to put it.</a:t>
          </a:r>
        </a:p>
      </dgm:t>
    </dgm:pt>
    <dgm:pt modelId="{64C20D8B-615C-49B6-8745-FDDD277B98DB}" type="parTrans" cxnId="{128442E5-1736-4994-90C8-6E3F52534B3A}">
      <dgm:prSet/>
      <dgm:spPr/>
      <dgm:t>
        <a:bodyPr/>
        <a:lstStyle/>
        <a:p>
          <a:endParaRPr lang="en-US"/>
        </a:p>
      </dgm:t>
    </dgm:pt>
    <dgm:pt modelId="{C8EA4958-D11B-4EF7-B347-69AFD126102B}" type="sibTrans" cxnId="{128442E5-1736-4994-90C8-6E3F52534B3A}">
      <dgm:prSet/>
      <dgm:spPr/>
      <dgm:t>
        <a:bodyPr/>
        <a:lstStyle/>
        <a:p>
          <a:endParaRPr lang="en-US"/>
        </a:p>
      </dgm:t>
    </dgm:pt>
    <dgm:pt modelId="{E3B563BB-DB28-46A7-ADB1-DCE0E1A38E17}">
      <dgm:prSet/>
      <dgm:spPr/>
      <dgm:t>
        <a:bodyPr/>
        <a:lstStyle/>
        <a:p>
          <a:r>
            <a:rPr lang="en-US" dirty="0"/>
            <a:t>Or you can create your own pdf cover – it’s just a little more complicated and needs more (expensive) software.</a:t>
          </a:r>
        </a:p>
      </dgm:t>
    </dgm:pt>
    <dgm:pt modelId="{5C91177A-BF66-4297-8E0E-9F1AF15B650E}" type="parTrans" cxnId="{4A1CD4B4-92C8-450C-A30D-7947230B388A}">
      <dgm:prSet/>
      <dgm:spPr/>
      <dgm:t>
        <a:bodyPr/>
        <a:lstStyle/>
        <a:p>
          <a:endParaRPr lang="en-US"/>
        </a:p>
      </dgm:t>
    </dgm:pt>
    <dgm:pt modelId="{67607FA1-D09F-4CAD-B78D-1E8A2AE6F787}" type="sibTrans" cxnId="{4A1CD4B4-92C8-450C-A30D-7947230B388A}">
      <dgm:prSet/>
      <dgm:spPr/>
      <dgm:t>
        <a:bodyPr/>
        <a:lstStyle/>
        <a:p>
          <a:endParaRPr lang="en-US"/>
        </a:p>
      </dgm:t>
    </dgm:pt>
    <dgm:pt modelId="{83148BE5-7243-4C81-9239-E5E8749233E5}" type="pres">
      <dgm:prSet presAssocID="{89C27B0D-EA98-441D-BB9E-4479FFBB6956}" presName="linear" presStyleCnt="0">
        <dgm:presLayoutVars>
          <dgm:animLvl val="lvl"/>
          <dgm:resizeHandles val="exact"/>
        </dgm:presLayoutVars>
      </dgm:prSet>
      <dgm:spPr/>
    </dgm:pt>
    <dgm:pt modelId="{D901F675-9C55-4E03-B767-7FCF4260D4C8}" type="pres">
      <dgm:prSet presAssocID="{9B125261-654A-4761-9363-398E493D5D3F}" presName="parentText" presStyleLbl="node1" presStyleIdx="0" presStyleCnt="2">
        <dgm:presLayoutVars>
          <dgm:chMax val="0"/>
          <dgm:bulletEnabled val="1"/>
        </dgm:presLayoutVars>
      </dgm:prSet>
      <dgm:spPr/>
    </dgm:pt>
    <dgm:pt modelId="{BA066404-6575-4F21-A24E-5690BAFD540B}" type="pres">
      <dgm:prSet presAssocID="{9B125261-654A-4761-9363-398E493D5D3F}" presName="childText" presStyleLbl="revTx" presStyleIdx="0" presStyleCnt="1">
        <dgm:presLayoutVars>
          <dgm:bulletEnabled val="1"/>
        </dgm:presLayoutVars>
      </dgm:prSet>
      <dgm:spPr/>
    </dgm:pt>
    <dgm:pt modelId="{FB55BAB5-290D-4C2F-88F4-CF19A809423C}" type="pres">
      <dgm:prSet presAssocID="{E3B563BB-DB28-46A7-ADB1-DCE0E1A38E17}" presName="parentText" presStyleLbl="node1" presStyleIdx="1" presStyleCnt="2">
        <dgm:presLayoutVars>
          <dgm:chMax val="0"/>
          <dgm:bulletEnabled val="1"/>
        </dgm:presLayoutVars>
      </dgm:prSet>
      <dgm:spPr/>
    </dgm:pt>
  </dgm:ptLst>
  <dgm:cxnLst>
    <dgm:cxn modelId="{FA198609-2487-492A-A0BC-8B3DF52A3A85}" type="presOf" srcId="{E3B563BB-DB28-46A7-ADB1-DCE0E1A38E17}" destId="{FB55BAB5-290D-4C2F-88F4-CF19A809423C}" srcOrd="0" destOrd="0" presId="urn:microsoft.com/office/officeart/2005/8/layout/vList2"/>
    <dgm:cxn modelId="{B8C12112-A8DE-437D-9BE2-8E7A06A1456F}" srcId="{9B125261-654A-4761-9363-398E493D5D3F}" destId="{C703DFE7-5461-4244-9913-D2E5862E3424}" srcOrd="0" destOrd="0" parTransId="{20204C48-2BC5-493A-A3D3-17D507F1A370}" sibTransId="{71642196-A856-4A2A-BF4A-A239BA57966D}"/>
    <dgm:cxn modelId="{E323C73A-4A46-472F-856C-0D41892E4148}" srcId="{89C27B0D-EA98-441D-BB9E-4479FFBB6956}" destId="{9B125261-654A-4761-9363-398E493D5D3F}" srcOrd="0" destOrd="0" parTransId="{B6683CCA-0BEE-49F3-8966-B67E1FB3F717}" sibTransId="{BDB1C231-1821-446A-878F-6E707774EF02}"/>
    <dgm:cxn modelId="{31EC993D-3BE8-4DA2-A294-B9EE93E5FBEE}" type="presOf" srcId="{A62DAAA6-D11B-4010-A781-98F0FE6BB1A7}" destId="{BA066404-6575-4F21-A24E-5690BAFD540B}" srcOrd="0" destOrd="2" presId="urn:microsoft.com/office/officeart/2005/8/layout/vList2"/>
    <dgm:cxn modelId="{5BB9DB65-1A3F-491E-B6F8-B7D9B893C056}" type="presOf" srcId="{9B125261-654A-4761-9363-398E493D5D3F}" destId="{D901F675-9C55-4E03-B767-7FCF4260D4C8}" srcOrd="0" destOrd="0" presId="urn:microsoft.com/office/officeart/2005/8/layout/vList2"/>
    <dgm:cxn modelId="{6EB49373-EEC4-4231-B56C-80AB8F3DF5AB}" type="presOf" srcId="{C703DFE7-5461-4244-9913-D2E5862E3424}" destId="{BA066404-6575-4F21-A24E-5690BAFD540B}" srcOrd="0" destOrd="0" presId="urn:microsoft.com/office/officeart/2005/8/layout/vList2"/>
    <dgm:cxn modelId="{F0692987-2BF9-4DEA-907D-D4403BCBD950}" type="presOf" srcId="{89C27B0D-EA98-441D-BB9E-4479FFBB6956}" destId="{83148BE5-7243-4C81-9239-E5E8749233E5}" srcOrd="0" destOrd="0" presId="urn:microsoft.com/office/officeart/2005/8/layout/vList2"/>
    <dgm:cxn modelId="{4A1CD4B4-92C8-450C-A30D-7947230B388A}" srcId="{89C27B0D-EA98-441D-BB9E-4479FFBB6956}" destId="{E3B563BB-DB28-46A7-ADB1-DCE0E1A38E17}" srcOrd="1" destOrd="0" parTransId="{5C91177A-BF66-4297-8E0E-9F1AF15B650E}" sibTransId="{67607FA1-D09F-4CAD-B78D-1E8A2AE6F787}"/>
    <dgm:cxn modelId="{4EAD07CA-D97F-4F69-9F80-774FF279BE26}" srcId="{9B125261-654A-4761-9363-398E493D5D3F}" destId="{3FAE3533-A1D6-4333-BC32-167DF17DD45D}" srcOrd="1" destOrd="0" parTransId="{5878E38C-3D19-4500-A3E6-C674C21AC37D}" sibTransId="{5B92CC0A-B7B2-450F-AC0D-D45C5C33F14E}"/>
    <dgm:cxn modelId="{804E98CB-FF7D-4CBD-BE4A-C63C51DEA4CB}" srcId="{9B125261-654A-4761-9363-398E493D5D3F}" destId="{A62DAAA6-D11B-4010-A781-98F0FE6BB1A7}" srcOrd="2" destOrd="0" parTransId="{64610519-3FE0-4C68-B72F-733660E76A8F}" sibTransId="{8EB3BFA4-9549-4289-B483-28F6B62579FA}"/>
    <dgm:cxn modelId="{5D2A53D2-C42A-4581-812C-040FF603B498}" type="presOf" srcId="{51819358-C1D6-4453-ADBE-4384907659EF}" destId="{BA066404-6575-4F21-A24E-5690BAFD540B}" srcOrd="0" destOrd="3" presId="urn:microsoft.com/office/officeart/2005/8/layout/vList2"/>
    <dgm:cxn modelId="{128442E5-1736-4994-90C8-6E3F52534B3A}" srcId="{9B125261-654A-4761-9363-398E493D5D3F}" destId="{51819358-C1D6-4453-ADBE-4384907659EF}" srcOrd="3" destOrd="0" parTransId="{64C20D8B-615C-49B6-8745-FDDD277B98DB}" sibTransId="{C8EA4958-D11B-4EF7-B347-69AFD126102B}"/>
    <dgm:cxn modelId="{CA8BFFF5-DF60-442D-969D-3FFC5EA9F02C}" type="presOf" srcId="{3FAE3533-A1D6-4333-BC32-167DF17DD45D}" destId="{BA066404-6575-4F21-A24E-5690BAFD540B}" srcOrd="0" destOrd="1" presId="urn:microsoft.com/office/officeart/2005/8/layout/vList2"/>
    <dgm:cxn modelId="{1638BE3B-87E5-4184-953D-709F24582E7D}" type="presParOf" srcId="{83148BE5-7243-4C81-9239-E5E8749233E5}" destId="{D901F675-9C55-4E03-B767-7FCF4260D4C8}" srcOrd="0" destOrd="0" presId="urn:microsoft.com/office/officeart/2005/8/layout/vList2"/>
    <dgm:cxn modelId="{A01815C9-84C8-40F6-A44B-F7989C0726FF}" type="presParOf" srcId="{83148BE5-7243-4C81-9239-E5E8749233E5}" destId="{BA066404-6575-4F21-A24E-5690BAFD540B}" srcOrd="1" destOrd="0" presId="urn:microsoft.com/office/officeart/2005/8/layout/vList2"/>
    <dgm:cxn modelId="{56C712F8-3CB3-465A-B21D-01CB56923C78}" type="presParOf" srcId="{83148BE5-7243-4C81-9239-E5E8749233E5}" destId="{FB55BAB5-290D-4C2F-88F4-CF19A809423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085A6B-27F8-4F58-802A-469A8F376BB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1B53723-9114-4EAE-8E62-57B73DA634C6}">
      <dgm:prSet/>
      <dgm:spPr/>
      <dgm:t>
        <a:bodyPr/>
        <a:lstStyle/>
        <a:p>
          <a:pPr>
            <a:lnSpc>
              <a:spcPct val="100000"/>
            </a:lnSpc>
          </a:pPr>
          <a:r>
            <a:rPr lang="en-US"/>
            <a:t>Title (and subtitle)</a:t>
          </a:r>
        </a:p>
      </dgm:t>
    </dgm:pt>
    <dgm:pt modelId="{32FB34B1-8AB1-4471-B961-163BF39AD055}" type="parTrans" cxnId="{26C490B6-1922-49E4-9AD7-56F81B3E8546}">
      <dgm:prSet/>
      <dgm:spPr/>
      <dgm:t>
        <a:bodyPr/>
        <a:lstStyle/>
        <a:p>
          <a:endParaRPr lang="en-US"/>
        </a:p>
      </dgm:t>
    </dgm:pt>
    <dgm:pt modelId="{C3C83A9F-EA03-4571-9E8C-F7403674FC27}" type="sibTrans" cxnId="{26C490B6-1922-49E4-9AD7-56F81B3E8546}">
      <dgm:prSet/>
      <dgm:spPr/>
      <dgm:t>
        <a:bodyPr/>
        <a:lstStyle/>
        <a:p>
          <a:endParaRPr lang="en-US"/>
        </a:p>
      </dgm:t>
    </dgm:pt>
    <dgm:pt modelId="{383616EE-1622-419B-821B-1AA12EB3E150}">
      <dgm:prSet/>
      <dgm:spPr/>
      <dgm:t>
        <a:bodyPr/>
        <a:lstStyle/>
        <a:p>
          <a:pPr>
            <a:lnSpc>
              <a:spcPct val="100000"/>
            </a:lnSpc>
          </a:pPr>
          <a:r>
            <a:rPr lang="en-US"/>
            <a:t>Author</a:t>
          </a:r>
        </a:p>
      </dgm:t>
    </dgm:pt>
    <dgm:pt modelId="{8E42D536-E779-4E3B-BD31-65DB764D4775}" type="parTrans" cxnId="{CAE8D364-1892-4080-9581-BEFA172B6C98}">
      <dgm:prSet/>
      <dgm:spPr/>
      <dgm:t>
        <a:bodyPr/>
        <a:lstStyle/>
        <a:p>
          <a:endParaRPr lang="en-US"/>
        </a:p>
      </dgm:t>
    </dgm:pt>
    <dgm:pt modelId="{1114E97E-EF73-4931-88A9-F8276B71079B}" type="sibTrans" cxnId="{CAE8D364-1892-4080-9581-BEFA172B6C98}">
      <dgm:prSet/>
      <dgm:spPr/>
      <dgm:t>
        <a:bodyPr/>
        <a:lstStyle/>
        <a:p>
          <a:endParaRPr lang="en-US"/>
        </a:p>
      </dgm:t>
    </dgm:pt>
    <dgm:pt modelId="{25EBFD44-63E1-4755-BC74-8F0BF7D0BB16}">
      <dgm:prSet/>
      <dgm:spPr/>
      <dgm:t>
        <a:bodyPr/>
        <a:lstStyle/>
        <a:p>
          <a:pPr>
            <a:lnSpc>
              <a:spcPct val="100000"/>
            </a:lnSpc>
          </a:pPr>
          <a:r>
            <a:rPr lang="en-US"/>
            <a:t>Image</a:t>
          </a:r>
        </a:p>
      </dgm:t>
    </dgm:pt>
    <dgm:pt modelId="{27B20223-B33F-482E-B716-F9CC16125FCA}" type="parTrans" cxnId="{9D2640CD-3AAB-4B80-BC6C-F494DCB6F619}">
      <dgm:prSet/>
      <dgm:spPr/>
      <dgm:t>
        <a:bodyPr/>
        <a:lstStyle/>
        <a:p>
          <a:endParaRPr lang="en-US"/>
        </a:p>
      </dgm:t>
    </dgm:pt>
    <dgm:pt modelId="{5B1F0FB1-9CF8-4952-96EB-24946FC1250F}" type="sibTrans" cxnId="{9D2640CD-3AAB-4B80-BC6C-F494DCB6F619}">
      <dgm:prSet/>
      <dgm:spPr/>
      <dgm:t>
        <a:bodyPr/>
        <a:lstStyle/>
        <a:p>
          <a:endParaRPr lang="en-US"/>
        </a:p>
      </dgm:t>
    </dgm:pt>
    <dgm:pt modelId="{1B7708F9-1F43-41EA-8784-C8525E6EC3AE}">
      <dgm:prSet/>
      <dgm:spPr/>
      <dgm:t>
        <a:bodyPr/>
        <a:lstStyle/>
        <a:p>
          <a:pPr>
            <a:lnSpc>
              <a:spcPct val="100000"/>
            </a:lnSpc>
          </a:pPr>
          <a:r>
            <a:rPr lang="en-US"/>
            <a:t>Design</a:t>
          </a:r>
        </a:p>
      </dgm:t>
    </dgm:pt>
    <dgm:pt modelId="{670960AC-45D7-482B-B68F-C6649EA1D17F}" type="parTrans" cxnId="{194AE446-8168-4C3E-8A0A-5A49124C40E6}">
      <dgm:prSet/>
      <dgm:spPr/>
      <dgm:t>
        <a:bodyPr/>
        <a:lstStyle/>
        <a:p>
          <a:endParaRPr lang="en-US"/>
        </a:p>
      </dgm:t>
    </dgm:pt>
    <dgm:pt modelId="{5B641011-2FEC-48C2-9A81-36D3358E7A92}" type="sibTrans" cxnId="{194AE446-8168-4C3E-8A0A-5A49124C40E6}">
      <dgm:prSet/>
      <dgm:spPr/>
      <dgm:t>
        <a:bodyPr/>
        <a:lstStyle/>
        <a:p>
          <a:endParaRPr lang="en-US"/>
        </a:p>
      </dgm:t>
    </dgm:pt>
    <dgm:pt modelId="{BEDD65D3-E6A2-4207-84A2-3F191FF328EF}" type="pres">
      <dgm:prSet presAssocID="{65085A6B-27F8-4F58-802A-469A8F376BB5}" presName="root" presStyleCnt="0">
        <dgm:presLayoutVars>
          <dgm:dir/>
          <dgm:resizeHandles val="exact"/>
        </dgm:presLayoutVars>
      </dgm:prSet>
      <dgm:spPr/>
    </dgm:pt>
    <dgm:pt modelId="{E7052234-2CD9-4BB3-8B08-D37338506D1D}" type="pres">
      <dgm:prSet presAssocID="{91B53723-9114-4EAE-8E62-57B73DA634C6}" presName="compNode" presStyleCnt="0"/>
      <dgm:spPr/>
    </dgm:pt>
    <dgm:pt modelId="{D0C644C0-548E-4E5E-87FA-533E9CB2BACF}" type="pres">
      <dgm:prSet presAssocID="{91B53723-9114-4EAE-8E62-57B73DA634C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ubtitles"/>
        </a:ext>
      </dgm:extLst>
    </dgm:pt>
    <dgm:pt modelId="{47994600-9908-4230-A79D-311AB7BD4E59}" type="pres">
      <dgm:prSet presAssocID="{91B53723-9114-4EAE-8E62-57B73DA634C6}" presName="spaceRect" presStyleCnt="0"/>
      <dgm:spPr/>
    </dgm:pt>
    <dgm:pt modelId="{3D9A45F5-7F88-479C-BFBB-F96A190A1724}" type="pres">
      <dgm:prSet presAssocID="{91B53723-9114-4EAE-8E62-57B73DA634C6}" presName="textRect" presStyleLbl="revTx" presStyleIdx="0" presStyleCnt="4">
        <dgm:presLayoutVars>
          <dgm:chMax val="1"/>
          <dgm:chPref val="1"/>
        </dgm:presLayoutVars>
      </dgm:prSet>
      <dgm:spPr/>
    </dgm:pt>
    <dgm:pt modelId="{86940CBA-6BF2-4DD3-85E2-9FA532600677}" type="pres">
      <dgm:prSet presAssocID="{C3C83A9F-EA03-4571-9E8C-F7403674FC27}" presName="sibTrans" presStyleCnt="0"/>
      <dgm:spPr/>
    </dgm:pt>
    <dgm:pt modelId="{28283EC3-6AAB-4F19-9595-78C94CC3764C}" type="pres">
      <dgm:prSet presAssocID="{383616EE-1622-419B-821B-1AA12EB3E150}" presName="compNode" presStyleCnt="0"/>
      <dgm:spPr/>
    </dgm:pt>
    <dgm:pt modelId="{FBE67039-5540-4204-ABAB-5C55459D62AD}" type="pres">
      <dgm:prSet presAssocID="{383616EE-1622-419B-821B-1AA12EB3E15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ypewriter"/>
        </a:ext>
      </dgm:extLst>
    </dgm:pt>
    <dgm:pt modelId="{F37D7906-5DC0-45C9-8D51-F2BE2BDB2A5E}" type="pres">
      <dgm:prSet presAssocID="{383616EE-1622-419B-821B-1AA12EB3E150}" presName="spaceRect" presStyleCnt="0"/>
      <dgm:spPr/>
    </dgm:pt>
    <dgm:pt modelId="{32C96F80-3F65-4FED-B5B0-7A3307637063}" type="pres">
      <dgm:prSet presAssocID="{383616EE-1622-419B-821B-1AA12EB3E150}" presName="textRect" presStyleLbl="revTx" presStyleIdx="1" presStyleCnt="4">
        <dgm:presLayoutVars>
          <dgm:chMax val="1"/>
          <dgm:chPref val="1"/>
        </dgm:presLayoutVars>
      </dgm:prSet>
      <dgm:spPr/>
    </dgm:pt>
    <dgm:pt modelId="{8080FBC9-C29B-499B-8BCC-51ABA018E1AF}" type="pres">
      <dgm:prSet presAssocID="{1114E97E-EF73-4931-88A9-F8276B71079B}" presName="sibTrans" presStyleCnt="0"/>
      <dgm:spPr/>
    </dgm:pt>
    <dgm:pt modelId="{DF60CA60-5D41-410F-AB98-2B9C36341B66}" type="pres">
      <dgm:prSet presAssocID="{25EBFD44-63E1-4755-BC74-8F0BF7D0BB16}" presName="compNode" presStyleCnt="0"/>
      <dgm:spPr/>
    </dgm:pt>
    <dgm:pt modelId="{CCC067F7-6563-4DAB-BE0F-C22B3EF96419}" type="pres">
      <dgm:prSet presAssocID="{25EBFD44-63E1-4755-BC74-8F0BF7D0BB1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Image"/>
        </a:ext>
      </dgm:extLst>
    </dgm:pt>
    <dgm:pt modelId="{9427A874-48BC-473F-9671-3DA701A522FC}" type="pres">
      <dgm:prSet presAssocID="{25EBFD44-63E1-4755-BC74-8F0BF7D0BB16}" presName="spaceRect" presStyleCnt="0"/>
      <dgm:spPr/>
    </dgm:pt>
    <dgm:pt modelId="{BD7060A5-6C08-4EA2-BD17-5EE7488C6A4D}" type="pres">
      <dgm:prSet presAssocID="{25EBFD44-63E1-4755-BC74-8F0BF7D0BB16}" presName="textRect" presStyleLbl="revTx" presStyleIdx="2" presStyleCnt="4">
        <dgm:presLayoutVars>
          <dgm:chMax val="1"/>
          <dgm:chPref val="1"/>
        </dgm:presLayoutVars>
      </dgm:prSet>
      <dgm:spPr/>
    </dgm:pt>
    <dgm:pt modelId="{164F324D-1051-4582-99CE-D1D847C44A33}" type="pres">
      <dgm:prSet presAssocID="{5B1F0FB1-9CF8-4952-96EB-24946FC1250F}" presName="sibTrans" presStyleCnt="0"/>
      <dgm:spPr/>
    </dgm:pt>
    <dgm:pt modelId="{2194A5C7-2125-4E2D-86C6-16E33B3FD9F6}" type="pres">
      <dgm:prSet presAssocID="{1B7708F9-1F43-41EA-8784-C8525E6EC3AE}" presName="compNode" presStyleCnt="0"/>
      <dgm:spPr/>
    </dgm:pt>
    <dgm:pt modelId="{84E793CC-FF44-40A3-9A45-018B625BDB05}" type="pres">
      <dgm:prSet presAssocID="{1B7708F9-1F43-41EA-8784-C8525E6EC3A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Ruler"/>
        </a:ext>
      </dgm:extLst>
    </dgm:pt>
    <dgm:pt modelId="{BEAFCD66-6BD4-451A-92EC-FC37C5B210B9}" type="pres">
      <dgm:prSet presAssocID="{1B7708F9-1F43-41EA-8784-C8525E6EC3AE}" presName="spaceRect" presStyleCnt="0"/>
      <dgm:spPr/>
    </dgm:pt>
    <dgm:pt modelId="{CFECAE04-A356-4B55-AD08-B64F4649CCB9}" type="pres">
      <dgm:prSet presAssocID="{1B7708F9-1F43-41EA-8784-C8525E6EC3AE}" presName="textRect" presStyleLbl="revTx" presStyleIdx="3" presStyleCnt="4">
        <dgm:presLayoutVars>
          <dgm:chMax val="1"/>
          <dgm:chPref val="1"/>
        </dgm:presLayoutVars>
      </dgm:prSet>
      <dgm:spPr/>
    </dgm:pt>
  </dgm:ptLst>
  <dgm:cxnLst>
    <dgm:cxn modelId="{445F553F-5248-47C1-8006-60535E0FC2D4}" type="presOf" srcId="{383616EE-1622-419B-821B-1AA12EB3E150}" destId="{32C96F80-3F65-4FED-B5B0-7A3307637063}" srcOrd="0" destOrd="0" presId="urn:microsoft.com/office/officeart/2018/2/layout/IconLabelList"/>
    <dgm:cxn modelId="{34C24D5B-B2D3-4006-A96C-8357CF90D25E}" type="presOf" srcId="{65085A6B-27F8-4F58-802A-469A8F376BB5}" destId="{BEDD65D3-E6A2-4207-84A2-3F191FF328EF}" srcOrd="0" destOrd="0" presId="urn:microsoft.com/office/officeart/2018/2/layout/IconLabelList"/>
    <dgm:cxn modelId="{CAE8D364-1892-4080-9581-BEFA172B6C98}" srcId="{65085A6B-27F8-4F58-802A-469A8F376BB5}" destId="{383616EE-1622-419B-821B-1AA12EB3E150}" srcOrd="1" destOrd="0" parTransId="{8E42D536-E779-4E3B-BD31-65DB764D4775}" sibTransId="{1114E97E-EF73-4931-88A9-F8276B71079B}"/>
    <dgm:cxn modelId="{194AE446-8168-4C3E-8A0A-5A49124C40E6}" srcId="{65085A6B-27F8-4F58-802A-469A8F376BB5}" destId="{1B7708F9-1F43-41EA-8784-C8525E6EC3AE}" srcOrd="3" destOrd="0" parTransId="{670960AC-45D7-482B-B68F-C6649EA1D17F}" sibTransId="{5B641011-2FEC-48C2-9A81-36D3358E7A92}"/>
    <dgm:cxn modelId="{796F8C4C-A1EA-411C-BFFC-8F71005038AF}" type="presOf" srcId="{91B53723-9114-4EAE-8E62-57B73DA634C6}" destId="{3D9A45F5-7F88-479C-BFBB-F96A190A1724}" srcOrd="0" destOrd="0" presId="urn:microsoft.com/office/officeart/2018/2/layout/IconLabelList"/>
    <dgm:cxn modelId="{9EB98F74-5D30-4166-B913-BA877EE306E5}" type="presOf" srcId="{25EBFD44-63E1-4755-BC74-8F0BF7D0BB16}" destId="{BD7060A5-6C08-4EA2-BD17-5EE7488C6A4D}" srcOrd="0" destOrd="0" presId="urn:microsoft.com/office/officeart/2018/2/layout/IconLabelList"/>
    <dgm:cxn modelId="{26C490B6-1922-49E4-9AD7-56F81B3E8546}" srcId="{65085A6B-27F8-4F58-802A-469A8F376BB5}" destId="{91B53723-9114-4EAE-8E62-57B73DA634C6}" srcOrd="0" destOrd="0" parTransId="{32FB34B1-8AB1-4471-B961-163BF39AD055}" sibTransId="{C3C83A9F-EA03-4571-9E8C-F7403674FC27}"/>
    <dgm:cxn modelId="{0AD84FC6-2F15-4363-A790-09321000C5F5}" type="presOf" srcId="{1B7708F9-1F43-41EA-8784-C8525E6EC3AE}" destId="{CFECAE04-A356-4B55-AD08-B64F4649CCB9}" srcOrd="0" destOrd="0" presId="urn:microsoft.com/office/officeart/2018/2/layout/IconLabelList"/>
    <dgm:cxn modelId="{9D2640CD-3AAB-4B80-BC6C-F494DCB6F619}" srcId="{65085A6B-27F8-4F58-802A-469A8F376BB5}" destId="{25EBFD44-63E1-4755-BC74-8F0BF7D0BB16}" srcOrd="2" destOrd="0" parTransId="{27B20223-B33F-482E-B716-F9CC16125FCA}" sibTransId="{5B1F0FB1-9CF8-4952-96EB-24946FC1250F}"/>
    <dgm:cxn modelId="{A1D7B215-1A21-4098-B87C-581F3F1815C6}" type="presParOf" srcId="{BEDD65D3-E6A2-4207-84A2-3F191FF328EF}" destId="{E7052234-2CD9-4BB3-8B08-D37338506D1D}" srcOrd="0" destOrd="0" presId="urn:microsoft.com/office/officeart/2018/2/layout/IconLabelList"/>
    <dgm:cxn modelId="{E3B51F4E-51DB-4EAE-BF06-D8600119A221}" type="presParOf" srcId="{E7052234-2CD9-4BB3-8B08-D37338506D1D}" destId="{D0C644C0-548E-4E5E-87FA-533E9CB2BACF}" srcOrd="0" destOrd="0" presId="urn:microsoft.com/office/officeart/2018/2/layout/IconLabelList"/>
    <dgm:cxn modelId="{ADA0CF5F-F348-4D30-8486-5F2D5173D0EC}" type="presParOf" srcId="{E7052234-2CD9-4BB3-8B08-D37338506D1D}" destId="{47994600-9908-4230-A79D-311AB7BD4E59}" srcOrd="1" destOrd="0" presId="urn:microsoft.com/office/officeart/2018/2/layout/IconLabelList"/>
    <dgm:cxn modelId="{6284699E-37D1-4A38-B12A-F3A9A5FE0F96}" type="presParOf" srcId="{E7052234-2CD9-4BB3-8B08-D37338506D1D}" destId="{3D9A45F5-7F88-479C-BFBB-F96A190A1724}" srcOrd="2" destOrd="0" presId="urn:microsoft.com/office/officeart/2018/2/layout/IconLabelList"/>
    <dgm:cxn modelId="{D93AF4DF-7EF2-4C08-974A-A85385635493}" type="presParOf" srcId="{BEDD65D3-E6A2-4207-84A2-3F191FF328EF}" destId="{86940CBA-6BF2-4DD3-85E2-9FA532600677}" srcOrd="1" destOrd="0" presId="urn:microsoft.com/office/officeart/2018/2/layout/IconLabelList"/>
    <dgm:cxn modelId="{74B1DD85-130D-4BDA-BD77-3993ED740703}" type="presParOf" srcId="{BEDD65D3-E6A2-4207-84A2-3F191FF328EF}" destId="{28283EC3-6AAB-4F19-9595-78C94CC3764C}" srcOrd="2" destOrd="0" presId="urn:microsoft.com/office/officeart/2018/2/layout/IconLabelList"/>
    <dgm:cxn modelId="{80D77D0B-85D5-41D9-97D1-296CC27F5BEE}" type="presParOf" srcId="{28283EC3-6AAB-4F19-9595-78C94CC3764C}" destId="{FBE67039-5540-4204-ABAB-5C55459D62AD}" srcOrd="0" destOrd="0" presId="urn:microsoft.com/office/officeart/2018/2/layout/IconLabelList"/>
    <dgm:cxn modelId="{5303295E-FA7B-4768-87BF-4744C63AD66B}" type="presParOf" srcId="{28283EC3-6AAB-4F19-9595-78C94CC3764C}" destId="{F37D7906-5DC0-45C9-8D51-F2BE2BDB2A5E}" srcOrd="1" destOrd="0" presId="urn:microsoft.com/office/officeart/2018/2/layout/IconLabelList"/>
    <dgm:cxn modelId="{47E90389-46E0-40CC-9C69-2EE92031FC42}" type="presParOf" srcId="{28283EC3-6AAB-4F19-9595-78C94CC3764C}" destId="{32C96F80-3F65-4FED-B5B0-7A3307637063}" srcOrd="2" destOrd="0" presId="urn:microsoft.com/office/officeart/2018/2/layout/IconLabelList"/>
    <dgm:cxn modelId="{665347FB-CF16-461F-8FB8-E7EB4E47B12E}" type="presParOf" srcId="{BEDD65D3-E6A2-4207-84A2-3F191FF328EF}" destId="{8080FBC9-C29B-499B-8BCC-51ABA018E1AF}" srcOrd="3" destOrd="0" presId="urn:microsoft.com/office/officeart/2018/2/layout/IconLabelList"/>
    <dgm:cxn modelId="{507CBF1B-800A-4691-84FA-7DA7F8130D58}" type="presParOf" srcId="{BEDD65D3-E6A2-4207-84A2-3F191FF328EF}" destId="{DF60CA60-5D41-410F-AB98-2B9C36341B66}" srcOrd="4" destOrd="0" presId="urn:microsoft.com/office/officeart/2018/2/layout/IconLabelList"/>
    <dgm:cxn modelId="{71DF87A7-35BB-4924-AFFE-7CEA24C1A312}" type="presParOf" srcId="{DF60CA60-5D41-410F-AB98-2B9C36341B66}" destId="{CCC067F7-6563-4DAB-BE0F-C22B3EF96419}" srcOrd="0" destOrd="0" presId="urn:microsoft.com/office/officeart/2018/2/layout/IconLabelList"/>
    <dgm:cxn modelId="{C67DBD87-6E9F-44C3-8D4A-8E2B490910D0}" type="presParOf" srcId="{DF60CA60-5D41-410F-AB98-2B9C36341B66}" destId="{9427A874-48BC-473F-9671-3DA701A522FC}" srcOrd="1" destOrd="0" presId="urn:microsoft.com/office/officeart/2018/2/layout/IconLabelList"/>
    <dgm:cxn modelId="{1CDC1EB1-976E-4CBD-B832-032CCC2C31D8}" type="presParOf" srcId="{DF60CA60-5D41-410F-AB98-2B9C36341B66}" destId="{BD7060A5-6C08-4EA2-BD17-5EE7488C6A4D}" srcOrd="2" destOrd="0" presId="urn:microsoft.com/office/officeart/2018/2/layout/IconLabelList"/>
    <dgm:cxn modelId="{28B80BA6-CD01-4521-A7FE-82177669A6C7}" type="presParOf" srcId="{BEDD65D3-E6A2-4207-84A2-3F191FF328EF}" destId="{164F324D-1051-4582-99CE-D1D847C44A33}" srcOrd="5" destOrd="0" presId="urn:microsoft.com/office/officeart/2018/2/layout/IconLabelList"/>
    <dgm:cxn modelId="{AFBD7B50-4FBD-4557-8B39-5EA5D4D8AF4E}" type="presParOf" srcId="{BEDD65D3-E6A2-4207-84A2-3F191FF328EF}" destId="{2194A5C7-2125-4E2D-86C6-16E33B3FD9F6}" srcOrd="6" destOrd="0" presId="urn:microsoft.com/office/officeart/2018/2/layout/IconLabelList"/>
    <dgm:cxn modelId="{019C0563-77A1-43A9-A60E-88CB8CDE6C6B}" type="presParOf" srcId="{2194A5C7-2125-4E2D-86C6-16E33B3FD9F6}" destId="{84E793CC-FF44-40A3-9A45-018B625BDB05}" srcOrd="0" destOrd="0" presId="urn:microsoft.com/office/officeart/2018/2/layout/IconLabelList"/>
    <dgm:cxn modelId="{D8F5F751-8DB4-4FA7-B0A2-60FA20201F5B}" type="presParOf" srcId="{2194A5C7-2125-4E2D-86C6-16E33B3FD9F6}" destId="{BEAFCD66-6BD4-451A-92EC-FC37C5B210B9}" srcOrd="1" destOrd="0" presId="urn:microsoft.com/office/officeart/2018/2/layout/IconLabelList"/>
    <dgm:cxn modelId="{D80B7A58-C7BA-48E6-B25E-970069668CC7}" type="presParOf" srcId="{2194A5C7-2125-4E2D-86C6-16E33B3FD9F6}" destId="{CFECAE04-A356-4B55-AD08-B64F4649CCB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E31102E-4F23-4B81-AB02-2CF7000F225A}"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1DD93988-0754-4C17-8D96-FB981CD79D55}">
      <dgm:prSet/>
      <dgm:spPr/>
      <dgm:t>
        <a:bodyPr/>
        <a:lstStyle/>
        <a:p>
          <a:r>
            <a:rPr lang="en-US"/>
            <a:t>Search for the title on Google – what does it bring up?</a:t>
          </a:r>
        </a:p>
      </dgm:t>
    </dgm:pt>
    <dgm:pt modelId="{FDC985A7-2E62-4E46-B2DD-4B0663DE8BB4}" type="parTrans" cxnId="{7E65FB20-0AAB-41D0-B3D8-0D7BFB3C2DE4}">
      <dgm:prSet/>
      <dgm:spPr/>
      <dgm:t>
        <a:bodyPr/>
        <a:lstStyle/>
        <a:p>
          <a:endParaRPr lang="en-US"/>
        </a:p>
      </dgm:t>
    </dgm:pt>
    <dgm:pt modelId="{BC5BEFFA-B120-4098-A395-C3CBA0F98294}" type="sibTrans" cxnId="{7E65FB20-0AAB-41D0-B3D8-0D7BFB3C2DE4}">
      <dgm:prSet phldrT="1" phldr="0"/>
      <dgm:spPr/>
      <dgm:t>
        <a:bodyPr/>
        <a:lstStyle/>
        <a:p>
          <a:r>
            <a:rPr lang="en-US"/>
            <a:t>1</a:t>
          </a:r>
        </a:p>
      </dgm:t>
    </dgm:pt>
    <dgm:pt modelId="{A1DBA498-3BAB-4D1E-BA5D-922A2CE78718}">
      <dgm:prSet/>
      <dgm:spPr/>
      <dgm:t>
        <a:bodyPr/>
        <a:lstStyle/>
        <a:p>
          <a:r>
            <a:rPr lang="en-US"/>
            <a:t>Search for the title on Amazon – what does it bring up?</a:t>
          </a:r>
        </a:p>
      </dgm:t>
    </dgm:pt>
    <dgm:pt modelId="{A33E1EC1-0F37-4E8B-B8BB-534D809F63D6}" type="parTrans" cxnId="{2B84495A-9627-4B69-B2F8-ECD8AE5EA24D}">
      <dgm:prSet/>
      <dgm:spPr/>
      <dgm:t>
        <a:bodyPr/>
        <a:lstStyle/>
        <a:p>
          <a:endParaRPr lang="en-US"/>
        </a:p>
      </dgm:t>
    </dgm:pt>
    <dgm:pt modelId="{6FEAB11D-D7A2-4CAA-A015-F66ADC0C2507}" type="sibTrans" cxnId="{2B84495A-9627-4B69-B2F8-ECD8AE5EA24D}">
      <dgm:prSet phldrT="2" phldr="0"/>
      <dgm:spPr/>
      <dgm:t>
        <a:bodyPr/>
        <a:lstStyle/>
        <a:p>
          <a:r>
            <a:rPr lang="en-US"/>
            <a:t>2</a:t>
          </a:r>
        </a:p>
      </dgm:t>
    </dgm:pt>
    <dgm:pt modelId="{0012B82E-2209-404F-9DA9-AD83C337052C}">
      <dgm:prSet/>
      <dgm:spPr/>
      <dgm:t>
        <a:bodyPr/>
        <a:lstStyle/>
        <a:p>
          <a:r>
            <a:rPr lang="en-US"/>
            <a:t>Make sure your title will attract the readers you want to sell to.</a:t>
          </a:r>
        </a:p>
      </dgm:t>
    </dgm:pt>
    <dgm:pt modelId="{F3EDBC54-6C56-43F5-A83A-CF5E81FC0F35}" type="parTrans" cxnId="{E5CA16B1-1B03-450D-B717-C138FC7591B7}">
      <dgm:prSet/>
      <dgm:spPr/>
      <dgm:t>
        <a:bodyPr/>
        <a:lstStyle/>
        <a:p>
          <a:endParaRPr lang="en-US"/>
        </a:p>
      </dgm:t>
    </dgm:pt>
    <dgm:pt modelId="{9307263E-D8EF-4C2C-9D81-F19ECF8AC5EC}" type="sibTrans" cxnId="{E5CA16B1-1B03-450D-B717-C138FC7591B7}">
      <dgm:prSet phldrT="3" phldr="0"/>
      <dgm:spPr/>
      <dgm:t>
        <a:bodyPr/>
        <a:lstStyle/>
        <a:p>
          <a:r>
            <a:rPr lang="en-US"/>
            <a:t>3</a:t>
          </a:r>
        </a:p>
      </dgm:t>
    </dgm:pt>
    <dgm:pt modelId="{CE9D8905-E27A-427F-B14A-A02E62248B84}">
      <dgm:prSet/>
      <dgm:spPr/>
      <dgm:t>
        <a:bodyPr/>
        <a:lstStyle/>
        <a:p>
          <a:r>
            <a:rPr lang="en-US"/>
            <a:t>Make sure readers looking for similar books have a chance of finding yours.</a:t>
          </a:r>
        </a:p>
      </dgm:t>
    </dgm:pt>
    <dgm:pt modelId="{71B63BFD-D15A-4D5D-8DFE-97B23C16AC56}" type="parTrans" cxnId="{59693CED-DB1E-4AF4-BC05-908BCB778E65}">
      <dgm:prSet/>
      <dgm:spPr/>
      <dgm:t>
        <a:bodyPr/>
        <a:lstStyle/>
        <a:p>
          <a:endParaRPr lang="en-US"/>
        </a:p>
      </dgm:t>
    </dgm:pt>
    <dgm:pt modelId="{9909BD40-66A1-4D5B-8095-255574CAB074}" type="sibTrans" cxnId="{59693CED-DB1E-4AF4-BC05-908BCB778E65}">
      <dgm:prSet phldrT="4" phldr="0"/>
      <dgm:spPr/>
      <dgm:t>
        <a:bodyPr/>
        <a:lstStyle/>
        <a:p>
          <a:r>
            <a:rPr lang="en-US"/>
            <a:t>4</a:t>
          </a:r>
        </a:p>
      </dgm:t>
    </dgm:pt>
    <dgm:pt modelId="{0C901860-C4AF-46F4-A7B9-AFFE443DB164}" type="pres">
      <dgm:prSet presAssocID="{2E31102E-4F23-4B81-AB02-2CF7000F225A}" presName="Name0" presStyleCnt="0">
        <dgm:presLayoutVars>
          <dgm:animLvl val="lvl"/>
          <dgm:resizeHandles val="exact"/>
        </dgm:presLayoutVars>
      </dgm:prSet>
      <dgm:spPr/>
    </dgm:pt>
    <dgm:pt modelId="{ACC4B68B-C9D6-4F1E-AD72-01C05DB366E5}" type="pres">
      <dgm:prSet presAssocID="{1DD93988-0754-4C17-8D96-FB981CD79D55}" presName="compositeNode" presStyleCnt="0">
        <dgm:presLayoutVars>
          <dgm:bulletEnabled val="1"/>
        </dgm:presLayoutVars>
      </dgm:prSet>
      <dgm:spPr/>
    </dgm:pt>
    <dgm:pt modelId="{207F8716-0175-409F-9D4E-FE5CAA8B6894}" type="pres">
      <dgm:prSet presAssocID="{1DD93988-0754-4C17-8D96-FB981CD79D55}" presName="bgRect" presStyleLbl="bgAccFollowNode1" presStyleIdx="0" presStyleCnt="4"/>
      <dgm:spPr/>
    </dgm:pt>
    <dgm:pt modelId="{ED81CAD3-618C-45A4-987E-3C0407C7DCAB}" type="pres">
      <dgm:prSet presAssocID="{BC5BEFFA-B120-4098-A395-C3CBA0F98294}" presName="sibTransNodeCircle" presStyleLbl="alignNode1" presStyleIdx="0" presStyleCnt="8">
        <dgm:presLayoutVars>
          <dgm:chMax val="0"/>
          <dgm:bulletEnabled/>
        </dgm:presLayoutVars>
      </dgm:prSet>
      <dgm:spPr/>
    </dgm:pt>
    <dgm:pt modelId="{49FD2466-8305-4852-8BB0-338EAD3E2C50}" type="pres">
      <dgm:prSet presAssocID="{1DD93988-0754-4C17-8D96-FB981CD79D55}" presName="bottomLine" presStyleLbl="alignNode1" presStyleIdx="1" presStyleCnt="8">
        <dgm:presLayoutVars/>
      </dgm:prSet>
      <dgm:spPr/>
    </dgm:pt>
    <dgm:pt modelId="{5362893A-C6A9-4D0B-9AE6-0BF9E4988822}" type="pres">
      <dgm:prSet presAssocID="{1DD93988-0754-4C17-8D96-FB981CD79D55}" presName="nodeText" presStyleLbl="bgAccFollowNode1" presStyleIdx="0" presStyleCnt="4">
        <dgm:presLayoutVars>
          <dgm:bulletEnabled val="1"/>
        </dgm:presLayoutVars>
      </dgm:prSet>
      <dgm:spPr/>
    </dgm:pt>
    <dgm:pt modelId="{650575BE-44F8-40E0-9EE6-750715F07289}" type="pres">
      <dgm:prSet presAssocID="{BC5BEFFA-B120-4098-A395-C3CBA0F98294}" presName="sibTrans" presStyleCnt="0"/>
      <dgm:spPr/>
    </dgm:pt>
    <dgm:pt modelId="{D738A7B5-8C23-4440-9857-D64FABEFF977}" type="pres">
      <dgm:prSet presAssocID="{A1DBA498-3BAB-4D1E-BA5D-922A2CE78718}" presName="compositeNode" presStyleCnt="0">
        <dgm:presLayoutVars>
          <dgm:bulletEnabled val="1"/>
        </dgm:presLayoutVars>
      </dgm:prSet>
      <dgm:spPr/>
    </dgm:pt>
    <dgm:pt modelId="{1D307303-5792-40D3-A35E-93D8FD37BDED}" type="pres">
      <dgm:prSet presAssocID="{A1DBA498-3BAB-4D1E-BA5D-922A2CE78718}" presName="bgRect" presStyleLbl="bgAccFollowNode1" presStyleIdx="1" presStyleCnt="4"/>
      <dgm:spPr/>
    </dgm:pt>
    <dgm:pt modelId="{D2CFC0BD-3E42-40CE-BF84-234D8DD01C8B}" type="pres">
      <dgm:prSet presAssocID="{6FEAB11D-D7A2-4CAA-A015-F66ADC0C2507}" presName="sibTransNodeCircle" presStyleLbl="alignNode1" presStyleIdx="2" presStyleCnt="8">
        <dgm:presLayoutVars>
          <dgm:chMax val="0"/>
          <dgm:bulletEnabled/>
        </dgm:presLayoutVars>
      </dgm:prSet>
      <dgm:spPr/>
    </dgm:pt>
    <dgm:pt modelId="{2DD64F08-F718-4F3A-B75F-ED0C694FB2EC}" type="pres">
      <dgm:prSet presAssocID="{A1DBA498-3BAB-4D1E-BA5D-922A2CE78718}" presName="bottomLine" presStyleLbl="alignNode1" presStyleIdx="3" presStyleCnt="8">
        <dgm:presLayoutVars/>
      </dgm:prSet>
      <dgm:spPr/>
    </dgm:pt>
    <dgm:pt modelId="{4F00A785-41A3-41F9-B2FD-9771A8E0D48C}" type="pres">
      <dgm:prSet presAssocID="{A1DBA498-3BAB-4D1E-BA5D-922A2CE78718}" presName="nodeText" presStyleLbl="bgAccFollowNode1" presStyleIdx="1" presStyleCnt="4">
        <dgm:presLayoutVars>
          <dgm:bulletEnabled val="1"/>
        </dgm:presLayoutVars>
      </dgm:prSet>
      <dgm:spPr/>
    </dgm:pt>
    <dgm:pt modelId="{CC4F839F-61A7-4E29-8C7B-8C3EE6C7449F}" type="pres">
      <dgm:prSet presAssocID="{6FEAB11D-D7A2-4CAA-A015-F66ADC0C2507}" presName="sibTrans" presStyleCnt="0"/>
      <dgm:spPr/>
    </dgm:pt>
    <dgm:pt modelId="{EBA1A784-4336-4A13-A94B-FAB1F4BCF03F}" type="pres">
      <dgm:prSet presAssocID="{0012B82E-2209-404F-9DA9-AD83C337052C}" presName="compositeNode" presStyleCnt="0">
        <dgm:presLayoutVars>
          <dgm:bulletEnabled val="1"/>
        </dgm:presLayoutVars>
      </dgm:prSet>
      <dgm:spPr/>
    </dgm:pt>
    <dgm:pt modelId="{D7C58324-341F-4651-AF3B-70DD66559EE0}" type="pres">
      <dgm:prSet presAssocID="{0012B82E-2209-404F-9DA9-AD83C337052C}" presName="bgRect" presStyleLbl="bgAccFollowNode1" presStyleIdx="2" presStyleCnt="4"/>
      <dgm:spPr/>
    </dgm:pt>
    <dgm:pt modelId="{391A8401-0A87-4E2C-9D7C-12948F0B505E}" type="pres">
      <dgm:prSet presAssocID="{9307263E-D8EF-4C2C-9D81-F19ECF8AC5EC}" presName="sibTransNodeCircle" presStyleLbl="alignNode1" presStyleIdx="4" presStyleCnt="8">
        <dgm:presLayoutVars>
          <dgm:chMax val="0"/>
          <dgm:bulletEnabled/>
        </dgm:presLayoutVars>
      </dgm:prSet>
      <dgm:spPr/>
    </dgm:pt>
    <dgm:pt modelId="{59DE1E54-2290-4654-86E3-EDF327A00BF2}" type="pres">
      <dgm:prSet presAssocID="{0012B82E-2209-404F-9DA9-AD83C337052C}" presName="bottomLine" presStyleLbl="alignNode1" presStyleIdx="5" presStyleCnt="8">
        <dgm:presLayoutVars/>
      </dgm:prSet>
      <dgm:spPr/>
    </dgm:pt>
    <dgm:pt modelId="{6DDD5769-1EC9-4ABD-A7B2-811E86D09B2F}" type="pres">
      <dgm:prSet presAssocID="{0012B82E-2209-404F-9DA9-AD83C337052C}" presName="nodeText" presStyleLbl="bgAccFollowNode1" presStyleIdx="2" presStyleCnt="4">
        <dgm:presLayoutVars>
          <dgm:bulletEnabled val="1"/>
        </dgm:presLayoutVars>
      </dgm:prSet>
      <dgm:spPr/>
    </dgm:pt>
    <dgm:pt modelId="{AD15FC15-3D23-4E07-B619-E524207EE965}" type="pres">
      <dgm:prSet presAssocID="{9307263E-D8EF-4C2C-9D81-F19ECF8AC5EC}" presName="sibTrans" presStyleCnt="0"/>
      <dgm:spPr/>
    </dgm:pt>
    <dgm:pt modelId="{33FD9BBD-B48F-4B7F-ACE7-86B0F2F2DFCC}" type="pres">
      <dgm:prSet presAssocID="{CE9D8905-E27A-427F-B14A-A02E62248B84}" presName="compositeNode" presStyleCnt="0">
        <dgm:presLayoutVars>
          <dgm:bulletEnabled val="1"/>
        </dgm:presLayoutVars>
      </dgm:prSet>
      <dgm:spPr/>
    </dgm:pt>
    <dgm:pt modelId="{DFFE86C4-A120-4E9D-A582-24CAAB28F5C8}" type="pres">
      <dgm:prSet presAssocID="{CE9D8905-E27A-427F-B14A-A02E62248B84}" presName="bgRect" presStyleLbl="bgAccFollowNode1" presStyleIdx="3" presStyleCnt="4"/>
      <dgm:spPr/>
    </dgm:pt>
    <dgm:pt modelId="{CD8EAA2F-9841-4D42-BAAA-CDA162D7F550}" type="pres">
      <dgm:prSet presAssocID="{9909BD40-66A1-4D5B-8095-255574CAB074}" presName="sibTransNodeCircle" presStyleLbl="alignNode1" presStyleIdx="6" presStyleCnt="8">
        <dgm:presLayoutVars>
          <dgm:chMax val="0"/>
          <dgm:bulletEnabled/>
        </dgm:presLayoutVars>
      </dgm:prSet>
      <dgm:spPr/>
    </dgm:pt>
    <dgm:pt modelId="{0F6AD487-5E11-49A7-9171-67D02F18B9B3}" type="pres">
      <dgm:prSet presAssocID="{CE9D8905-E27A-427F-B14A-A02E62248B84}" presName="bottomLine" presStyleLbl="alignNode1" presStyleIdx="7" presStyleCnt="8">
        <dgm:presLayoutVars/>
      </dgm:prSet>
      <dgm:spPr/>
    </dgm:pt>
    <dgm:pt modelId="{7009148C-AD12-4E36-9FBD-0C8D49A123D2}" type="pres">
      <dgm:prSet presAssocID="{CE9D8905-E27A-427F-B14A-A02E62248B84}" presName="nodeText" presStyleLbl="bgAccFollowNode1" presStyleIdx="3" presStyleCnt="4">
        <dgm:presLayoutVars>
          <dgm:bulletEnabled val="1"/>
        </dgm:presLayoutVars>
      </dgm:prSet>
      <dgm:spPr/>
    </dgm:pt>
  </dgm:ptLst>
  <dgm:cxnLst>
    <dgm:cxn modelId="{7E65FB20-0AAB-41D0-B3D8-0D7BFB3C2DE4}" srcId="{2E31102E-4F23-4B81-AB02-2CF7000F225A}" destId="{1DD93988-0754-4C17-8D96-FB981CD79D55}" srcOrd="0" destOrd="0" parTransId="{FDC985A7-2E62-4E46-B2DD-4B0663DE8BB4}" sibTransId="{BC5BEFFA-B120-4098-A395-C3CBA0F98294}"/>
    <dgm:cxn modelId="{4BC8D521-7043-4FAA-8D18-811C653EF2FB}" type="presOf" srcId="{CE9D8905-E27A-427F-B14A-A02E62248B84}" destId="{7009148C-AD12-4E36-9FBD-0C8D49A123D2}" srcOrd="1" destOrd="0" presId="urn:microsoft.com/office/officeart/2016/7/layout/BasicLinearProcessNumbered"/>
    <dgm:cxn modelId="{B4F2D044-EBE2-49C2-BC7B-F0488719B4A9}" type="presOf" srcId="{A1DBA498-3BAB-4D1E-BA5D-922A2CE78718}" destId="{4F00A785-41A3-41F9-B2FD-9771A8E0D48C}" srcOrd="1" destOrd="0" presId="urn:microsoft.com/office/officeart/2016/7/layout/BasicLinearProcessNumbered"/>
    <dgm:cxn modelId="{3849EB4F-135E-4CF2-B94A-53B667DD4977}" type="presOf" srcId="{9307263E-D8EF-4C2C-9D81-F19ECF8AC5EC}" destId="{391A8401-0A87-4E2C-9D7C-12948F0B505E}" srcOrd="0" destOrd="0" presId="urn:microsoft.com/office/officeart/2016/7/layout/BasicLinearProcessNumbered"/>
    <dgm:cxn modelId="{08911175-6DF8-4111-8239-41750D25F34D}" type="presOf" srcId="{1DD93988-0754-4C17-8D96-FB981CD79D55}" destId="{207F8716-0175-409F-9D4E-FE5CAA8B6894}" srcOrd="0" destOrd="0" presId="urn:microsoft.com/office/officeart/2016/7/layout/BasicLinearProcessNumbered"/>
    <dgm:cxn modelId="{CBE37A56-A04A-49EC-9549-C3C3DCBC1CCB}" type="presOf" srcId="{2E31102E-4F23-4B81-AB02-2CF7000F225A}" destId="{0C901860-C4AF-46F4-A7B9-AFFE443DB164}" srcOrd="0" destOrd="0" presId="urn:microsoft.com/office/officeart/2016/7/layout/BasicLinearProcessNumbered"/>
    <dgm:cxn modelId="{2B84495A-9627-4B69-B2F8-ECD8AE5EA24D}" srcId="{2E31102E-4F23-4B81-AB02-2CF7000F225A}" destId="{A1DBA498-3BAB-4D1E-BA5D-922A2CE78718}" srcOrd="1" destOrd="0" parTransId="{A33E1EC1-0F37-4E8B-B8BB-534D809F63D6}" sibTransId="{6FEAB11D-D7A2-4CAA-A015-F66ADC0C2507}"/>
    <dgm:cxn modelId="{7128D280-286D-4DB1-8D68-DBA164672B6F}" type="presOf" srcId="{1DD93988-0754-4C17-8D96-FB981CD79D55}" destId="{5362893A-C6A9-4D0B-9AE6-0BF9E4988822}" srcOrd="1" destOrd="0" presId="urn:microsoft.com/office/officeart/2016/7/layout/BasicLinearProcessNumbered"/>
    <dgm:cxn modelId="{A7FA3E8B-327D-4157-A5F4-886C39B069C0}" type="presOf" srcId="{0012B82E-2209-404F-9DA9-AD83C337052C}" destId="{D7C58324-341F-4651-AF3B-70DD66559EE0}" srcOrd="0" destOrd="0" presId="urn:microsoft.com/office/officeart/2016/7/layout/BasicLinearProcessNumbered"/>
    <dgm:cxn modelId="{A0C1A69A-E3C8-4631-92C5-7D1523D1DE11}" type="presOf" srcId="{CE9D8905-E27A-427F-B14A-A02E62248B84}" destId="{DFFE86C4-A120-4E9D-A582-24CAAB28F5C8}" srcOrd="0" destOrd="0" presId="urn:microsoft.com/office/officeart/2016/7/layout/BasicLinearProcessNumbered"/>
    <dgm:cxn modelId="{FE10119B-D33A-4017-9016-A18D972E3C59}" type="presOf" srcId="{6FEAB11D-D7A2-4CAA-A015-F66ADC0C2507}" destId="{D2CFC0BD-3E42-40CE-BF84-234D8DD01C8B}" srcOrd="0" destOrd="0" presId="urn:microsoft.com/office/officeart/2016/7/layout/BasicLinearProcessNumbered"/>
    <dgm:cxn modelId="{E5CA16B1-1B03-450D-B717-C138FC7591B7}" srcId="{2E31102E-4F23-4B81-AB02-2CF7000F225A}" destId="{0012B82E-2209-404F-9DA9-AD83C337052C}" srcOrd="2" destOrd="0" parTransId="{F3EDBC54-6C56-43F5-A83A-CF5E81FC0F35}" sibTransId="{9307263E-D8EF-4C2C-9D81-F19ECF8AC5EC}"/>
    <dgm:cxn modelId="{90484BB5-ABFE-4D92-A403-1C3CEFD1FC38}" type="presOf" srcId="{0012B82E-2209-404F-9DA9-AD83C337052C}" destId="{6DDD5769-1EC9-4ABD-A7B2-811E86D09B2F}" srcOrd="1" destOrd="0" presId="urn:microsoft.com/office/officeart/2016/7/layout/BasicLinearProcessNumbered"/>
    <dgm:cxn modelId="{4EBE0EBD-D435-4252-89F7-6E4AB12B2939}" type="presOf" srcId="{A1DBA498-3BAB-4D1E-BA5D-922A2CE78718}" destId="{1D307303-5792-40D3-A35E-93D8FD37BDED}" srcOrd="0" destOrd="0" presId="urn:microsoft.com/office/officeart/2016/7/layout/BasicLinearProcessNumbered"/>
    <dgm:cxn modelId="{B6EA4BCA-E077-4B3B-B32C-B25337AD6AB3}" type="presOf" srcId="{9909BD40-66A1-4D5B-8095-255574CAB074}" destId="{CD8EAA2F-9841-4D42-BAAA-CDA162D7F550}" srcOrd="0" destOrd="0" presId="urn:microsoft.com/office/officeart/2016/7/layout/BasicLinearProcessNumbered"/>
    <dgm:cxn modelId="{59693CED-DB1E-4AF4-BC05-908BCB778E65}" srcId="{2E31102E-4F23-4B81-AB02-2CF7000F225A}" destId="{CE9D8905-E27A-427F-B14A-A02E62248B84}" srcOrd="3" destOrd="0" parTransId="{71B63BFD-D15A-4D5D-8DFE-97B23C16AC56}" sibTransId="{9909BD40-66A1-4D5B-8095-255574CAB074}"/>
    <dgm:cxn modelId="{C36D3EF1-966D-4F22-82E9-069900293396}" type="presOf" srcId="{BC5BEFFA-B120-4098-A395-C3CBA0F98294}" destId="{ED81CAD3-618C-45A4-987E-3C0407C7DCAB}" srcOrd="0" destOrd="0" presId="urn:microsoft.com/office/officeart/2016/7/layout/BasicLinearProcessNumbered"/>
    <dgm:cxn modelId="{2E6EA7C5-D2B9-4DCE-8B2A-9836489FD1CF}" type="presParOf" srcId="{0C901860-C4AF-46F4-A7B9-AFFE443DB164}" destId="{ACC4B68B-C9D6-4F1E-AD72-01C05DB366E5}" srcOrd="0" destOrd="0" presId="urn:microsoft.com/office/officeart/2016/7/layout/BasicLinearProcessNumbered"/>
    <dgm:cxn modelId="{61E1D2C9-E6C8-4A09-97A9-4D355AA4AC1A}" type="presParOf" srcId="{ACC4B68B-C9D6-4F1E-AD72-01C05DB366E5}" destId="{207F8716-0175-409F-9D4E-FE5CAA8B6894}" srcOrd="0" destOrd="0" presId="urn:microsoft.com/office/officeart/2016/7/layout/BasicLinearProcessNumbered"/>
    <dgm:cxn modelId="{99B11B95-AB03-4619-98F1-378DB61E09CB}" type="presParOf" srcId="{ACC4B68B-C9D6-4F1E-AD72-01C05DB366E5}" destId="{ED81CAD3-618C-45A4-987E-3C0407C7DCAB}" srcOrd="1" destOrd="0" presId="urn:microsoft.com/office/officeart/2016/7/layout/BasicLinearProcessNumbered"/>
    <dgm:cxn modelId="{5AEF1829-F0C1-4568-B8CA-81B2A23E511A}" type="presParOf" srcId="{ACC4B68B-C9D6-4F1E-AD72-01C05DB366E5}" destId="{49FD2466-8305-4852-8BB0-338EAD3E2C50}" srcOrd="2" destOrd="0" presId="urn:microsoft.com/office/officeart/2016/7/layout/BasicLinearProcessNumbered"/>
    <dgm:cxn modelId="{6EA8E0D1-D63A-4426-AE87-DDF99720294C}" type="presParOf" srcId="{ACC4B68B-C9D6-4F1E-AD72-01C05DB366E5}" destId="{5362893A-C6A9-4D0B-9AE6-0BF9E4988822}" srcOrd="3" destOrd="0" presId="urn:microsoft.com/office/officeart/2016/7/layout/BasicLinearProcessNumbered"/>
    <dgm:cxn modelId="{57326862-DB4E-4B6C-B1AE-F3CC96C75AB5}" type="presParOf" srcId="{0C901860-C4AF-46F4-A7B9-AFFE443DB164}" destId="{650575BE-44F8-40E0-9EE6-750715F07289}" srcOrd="1" destOrd="0" presId="urn:microsoft.com/office/officeart/2016/7/layout/BasicLinearProcessNumbered"/>
    <dgm:cxn modelId="{D24A64D2-3974-422A-927A-E373E23B3B1A}" type="presParOf" srcId="{0C901860-C4AF-46F4-A7B9-AFFE443DB164}" destId="{D738A7B5-8C23-4440-9857-D64FABEFF977}" srcOrd="2" destOrd="0" presId="urn:microsoft.com/office/officeart/2016/7/layout/BasicLinearProcessNumbered"/>
    <dgm:cxn modelId="{C1A2E996-9E26-41BF-B01F-994ACF4315A4}" type="presParOf" srcId="{D738A7B5-8C23-4440-9857-D64FABEFF977}" destId="{1D307303-5792-40D3-A35E-93D8FD37BDED}" srcOrd="0" destOrd="0" presId="urn:microsoft.com/office/officeart/2016/7/layout/BasicLinearProcessNumbered"/>
    <dgm:cxn modelId="{7DEFCA5C-95FF-445B-9E70-ECA70AF66269}" type="presParOf" srcId="{D738A7B5-8C23-4440-9857-D64FABEFF977}" destId="{D2CFC0BD-3E42-40CE-BF84-234D8DD01C8B}" srcOrd="1" destOrd="0" presId="urn:microsoft.com/office/officeart/2016/7/layout/BasicLinearProcessNumbered"/>
    <dgm:cxn modelId="{369D7F03-1CB8-4842-A79E-2F23EC67FBAE}" type="presParOf" srcId="{D738A7B5-8C23-4440-9857-D64FABEFF977}" destId="{2DD64F08-F718-4F3A-B75F-ED0C694FB2EC}" srcOrd="2" destOrd="0" presId="urn:microsoft.com/office/officeart/2016/7/layout/BasicLinearProcessNumbered"/>
    <dgm:cxn modelId="{3FFCDFBF-34A2-484B-85B8-D13F2A650D12}" type="presParOf" srcId="{D738A7B5-8C23-4440-9857-D64FABEFF977}" destId="{4F00A785-41A3-41F9-B2FD-9771A8E0D48C}" srcOrd="3" destOrd="0" presId="urn:microsoft.com/office/officeart/2016/7/layout/BasicLinearProcessNumbered"/>
    <dgm:cxn modelId="{F2FB04A8-16AF-4B63-8B55-317828F604E8}" type="presParOf" srcId="{0C901860-C4AF-46F4-A7B9-AFFE443DB164}" destId="{CC4F839F-61A7-4E29-8C7B-8C3EE6C7449F}" srcOrd="3" destOrd="0" presId="urn:microsoft.com/office/officeart/2016/7/layout/BasicLinearProcessNumbered"/>
    <dgm:cxn modelId="{83CA96F5-ED3B-4F4D-8F12-912BF25399E7}" type="presParOf" srcId="{0C901860-C4AF-46F4-A7B9-AFFE443DB164}" destId="{EBA1A784-4336-4A13-A94B-FAB1F4BCF03F}" srcOrd="4" destOrd="0" presId="urn:microsoft.com/office/officeart/2016/7/layout/BasicLinearProcessNumbered"/>
    <dgm:cxn modelId="{417CA85E-318B-41CA-9E15-4C704DE468CE}" type="presParOf" srcId="{EBA1A784-4336-4A13-A94B-FAB1F4BCF03F}" destId="{D7C58324-341F-4651-AF3B-70DD66559EE0}" srcOrd="0" destOrd="0" presId="urn:microsoft.com/office/officeart/2016/7/layout/BasicLinearProcessNumbered"/>
    <dgm:cxn modelId="{C7899F4D-3F68-4E07-B2FC-27C02886F14F}" type="presParOf" srcId="{EBA1A784-4336-4A13-A94B-FAB1F4BCF03F}" destId="{391A8401-0A87-4E2C-9D7C-12948F0B505E}" srcOrd="1" destOrd="0" presId="urn:microsoft.com/office/officeart/2016/7/layout/BasicLinearProcessNumbered"/>
    <dgm:cxn modelId="{25E7C354-7C98-43C6-B4D5-5843777E6761}" type="presParOf" srcId="{EBA1A784-4336-4A13-A94B-FAB1F4BCF03F}" destId="{59DE1E54-2290-4654-86E3-EDF327A00BF2}" srcOrd="2" destOrd="0" presId="urn:microsoft.com/office/officeart/2016/7/layout/BasicLinearProcessNumbered"/>
    <dgm:cxn modelId="{621D6F30-C933-4554-828E-49954CF203D5}" type="presParOf" srcId="{EBA1A784-4336-4A13-A94B-FAB1F4BCF03F}" destId="{6DDD5769-1EC9-4ABD-A7B2-811E86D09B2F}" srcOrd="3" destOrd="0" presId="urn:microsoft.com/office/officeart/2016/7/layout/BasicLinearProcessNumbered"/>
    <dgm:cxn modelId="{A8D71723-815B-4CC0-A39D-824C8430038B}" type="presParOf" srcId="{0C901860-C4AF-46F4-A7B9-AFFE443DB164}" destId="{AD15FC15-3D23-4E07-B619-E524207EE965}" srcOrd="5" destOrd="0" presId="urn:microsoft.com/office/officeart/2016/7/layout/BasicLinearProcessNumbered"/>
    <dgm:cxn modelId="{A429A134-716C-4424-86CB-BF4377DFB69C}" type="presParOf" srcId="{0C901860-C4AF-46F4-A7B9-AFFE443DB164}" destId="{33FD9BBD-B48F-4B7F-ACE7-86B0F2F2DFCC}" srcOrd="6" destOrd="0" presId="urn:microsoft.com/office/officeart/2016/7/layout/BasicLinearProcessNumbered"/>
    <dgm:cxn modelId="{91506F28-BA2C-451D-8EB0-6B135C2F11B0}" type="presParOf" srcId="{33FD9BBD-B48F-4B7F-ACE7-86B0F2F2DFCC}" destId="{DFFE86C4-A120-4E9D-A582-24CAAB28F5C8}" srcOrd="0" destOrd="0" presId="urn:microsoft.com/office/officeart/2016/7/layout/BasicLinearProcessNumbered"/>
    <dgm:cxn modelId="{17AEEBE3-E34D-4CA1-AEA1-0C31EA9C0C7B}" type="presParOf" srcId="{33FD9BBD-B48F-4B7F-ACE7-86B0F2F2DFCC}" destId="{CD8EAA2F-9841-4D42-BAAA-CDA162D7F550}" srcOrd="1" destOrd="0" presId="urn:microsoft.com/office/officeart/2016/7/layout/BasicLinearProcessNumbered"/>
    <dgm:cxn modelId="{6D83C58D-DEF6-413C-BDBD-48D9A3A5BB8A}" type="presParOf" srcId="{33FD9BBD-B48F-4B7F-ACE7-86B0F2F2DFCC}" destId="{0F6AD487-5E11-49A7-9171-67D02F18B9B3}" srcOrd="2" destOrd="0" presId="urn:microsoft.com/office/officeart/2016/7/layout/BasicLinearProcessNumbered"/>
    <dgm:cxn modelId="{6B10EA52-25ED-4FDB-8D64-E148194AF83A}" type="presParOf" srcId="{33FD9BBD-B48F-4B7F-ACE7-86B0F2F2DFCC}" destId="{7009148C-AD12-4E36-9FBD-0C8D49A123D2}"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1E59143-D2B7-415C-B1E8-2487F96DD11D}"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5E1160BF-5D9F-4F82-BC93-7540524DC6F4}">
      <dgm:prSet custT="1"/>
      <dgm:spPr/>
      <dgm:t>
        <a:bodyPr/>
        <a:lstStyle/>
        <a:p>
          <a:r>
            <a:rPr lang="en-US" sz="1800" dirty="0"/>
            <a:t>Make sure the title is written correctly inside the book</a:t>
          </a:r>
        </a:p>
      </dgm:t>
    </dgm:pt>
    <dgm:pt modelId="{1DA2DBFB-6EEB-4AE8-8DA5-4FC4E4FE759B}" type="parTrans" cxnId="{5A5C280A-1D08-4F3B-86AF-66760D0EBDA8}">
      <dgm:prSet/>
      <dgm:spPr/>
      <dgm:t>
        <a:bodyPr/>
        <a:lstStyle/>
        <a:p>
          <a:endParaRPr lang="en-US"/>
        </a:p>
      </dgm:t>
    </dgm:pt>
    <dgm:pt modelId="{D347156D-A851-4135-9F46-B19FC53E13D5}" type="sibTrans" cxnId="{5A5C280A-1D08-4F3B-86AF-66760D0EBDA8}">
      <dgm:prSet phldrT="1" phldr="0"/>
      <dgm:spPr/>
      <dgm:t>
        <a:bodyPr/>
        <a:lstStyle/>
        <a:p>
          <a:r>
            <a:rPr lang="en-US"/>
            <a:t>1</a:t>
          </a:r>
        </a:p>
      </dgm:t>
    </dgm:pt>
    <dgm:pt modelId="{CD1C7D1F-7A1B-410C-9C62-8D057E14FB46}">
      <dgm:prSet custT="1"/>
      <dgm:spPr/>
      <dgm:t>
        <a:bodyPr/>
        <a:lstStyle/>
        <a:p>
          <a:r>
            <a:rPr lang="en-US" sz="1800" dirty="0"/>
            <a:t>Make sure the author name is written correctly inside the book</a:t>
          </a:r>
        </a:p>
      </dgm:t>
    </dgm:pt>
    <dgm:pt modelId="{639190E7-BCF0-4DF8-8555-7BBC5C315A78}" type="parTrans" cxnId="{7DB18BE0-1569-471A-9001-C4C7228B1052}">
      <dgm:prSet/>
      <dgm:spPr/>
      <dgm:t>
        <a:bodyPr/>
        <a:lstStyle/>
        <a:p>
          <a:endParaRPr lang="en-US"/>
        </a:p>
      </dgm:t>
    </dgm:pt>
    <dgm:pt modelId="{D2FAC406-8B6C-45D2-8928-E4F126F6BBA7}" type="sibTrans" cxnId="{7DB18BE0-1569-471A-9001-C4C7228B1052}">
      <dgm:prSet phldrT="2" phldr="0"/>
      <dgm:spPr/>
      <dgm:t>
        <a:bodyPr/>
        <a:lstStyle/>
        <a:p>
          <a:r>
            <a:rPr lang="en-US"/>
            <a:t>2</a:t>
          </a:r>
        </a:p>
      </dgm:t>
    </dgm:pt>
    <dgm:pt modelId="{15DAB5FB-3381-4932-8245-681B61BC6842}">
      <dgm:prSet custT="1"/>
      <dgm:spPr/>
      <dgm:t>
        <a:bodyPr/>
        <a:lstStyle/>
        <a:p>
          <a:r>
            <a:rPr lang="en-US" sz="1600" dirty="0"/>
            <a:t>Amazon will reject your upload if the title and author names don’t agree:</a:t>
          </a:r>
        </a:p>
      </dgm:t>
    </dgm:pt>
    <dgm:pt modelId="{4F353104-CA6C-484A-B11B-C278191C6206}" type="parTrans" cxnId="{6E1CBC2D-67C2-428A-97E0-61E34905FB15}">
      <dgm:prSet/>
      <dgm:spPr/>
      <dgm:t>
        <a:bodyPr/>
        <a:lstStyle/>
        <a:p>
          <a:endParaRPr lang="en-US"/>
        </a:p>
      </dgm:t>
    </dgm:pt>
    <dgm:pt modelId="{6E5A66CA-4398-468B-9565-2BF7C7FE5D03}" type="sibTrans" cxnId="{6E1CBC2D-67C2-428A-97E0-61E34905FB15}">
      <dgm:prSet phldrT="3" phldr="0"/>
      <dgm:spPr/>
      <dgm:t>
        <a:bodyPr/>
        <a:lstStyle/>
        <a:p>
          <a:r>
            <a:rPr lang="en-US"/>
            <a:t>3</a:t>
          </a:r>
          <a:endParaRPr lang="en-US" dirty="0"/>
        </a:p>
      </dgm:t>
    </dgm:pt>
    <dgm:pt modelId="{E92C8D29-F21B-48F2-942A-A0F9EB4BAC8D}">
      <dgm:prSet custT="1"/>
      <dgm:spPr/>
      <dgm:t>
        <a:bodyPr/>
        <a:lstStyle/>
        <a:p>
          <a:r>
            <a:rPr lang="en-US" sz="1200" dirty="0"/>
            <a:t>E.g. if the author is “Fred Bloggs” on the cover but “Frederick Bloggs” inside.</a:t>
          </a:r>
        </a:p>
      </dgm:t>
    </dgm:pt>
    <dgm:pt modelId="{9401154B-9E0D-4495-B271-0C069DEF8198}" type="parTrans" cxnId="{6EEA462D-4ECB-4D6E-B851-068FD0643B2A}">
      <dgm:prSet/>
      <dgm:spPr/>
      <dgm:t>
        <a:bodyPr/>
        <a:lstStyle/>
        <a:p>
          <a:endParaRPr lang="en-US"/>
        </a:p>
      </dgm:t>
    </dgm:pt>
    <dgm:pt modelId="{2DF9F597-5790-4700-9C78-6A48755AE50B}" type="sibTrans" cxnId="{6EEA462D-4ECB-4D6E-B851-068FD0643B2A}">
      <dgm:prSet/>
      <dgm:spPr/>
      <dgm:t>
        <a:bodyPr/>
        <a:lstStyle/>
        <a:p>
          <a:endParaRPr lang="en-US"/>
        </a:p>
      </dgm:t>
    </dgm:pt>
    <dgm:pt modelId="{14E57BF1-4DFB-4EAE-9C60-9CBFF7EC1F0E}" type="pres">
      <dgm:prSet presAssocID="{A1E59143-D2B7-415C-B1E8-2487F96DD11D}" presName="Name0" presStyleCnt="0">
        <dgm:presLayoutVars>
          <dgm:animLvl val="lvl"/>
          <dgm:resizeHandles val="exact"/>
        </dgm:presLayoutVars>
      </dgm:prSet>
      <dgm:spPr/>
    </dgm:pt>
    <dgm:pt modelId="{B6291340-1F79-40A4-9E76-F85C213D3BAF}" type="pres">
      <dgm:prSet presAssocID="{5E1160BF-5D9F-4F82-BC93-7540524DC6F4}" presName="compositeNode" presStyleCnt="0">
        <dgm:presLayoutVars>
          <dgm:bulletEnabled val="1"/>
        </dgm:presLayoutVars>
      </dgm:prSet>
      <dgm:spPr/>
    </dgm:pt>
    <dgm:pt modelId="{37F0B470-118E-4921-9493-A55E5F9B3168}" type="pres">
      <dgm:prSet presAssocID="{5E1160BF-5D9F-4F82-BC93-7540524DC6F4}" presName="bgRect" presStyleLbl="bgAccFollowNode1" presStyleIdx="0" presStyleCnt="3"/>
      <dgm:spPr/>
    </dgm:pt>
    <dgm:pt modelId="{B100029E-3F07-4E51-8323-9DB17177ADA2}" type="pres">
      <dgm:prSet presAssocID="{D347156D-A851-4135-9F46-B19FC53E13D5}" presName="sibTransNodeCircle" presStyleLbl="alignNode1" presStyleIdx="0" presStyleCnt="6">
        <dgm:presLayoutVars>
          <dgm:chMax val="0"/>
          <dgm:bulletEnabled/>
        </dgm:presLayoutVars>
      </dgm:prSet>
      <dgm:spPr/>
    </dgm:pt>
    <dgm:pt modelId="{A4641638-2006-4FC1-8B91-9A8B978D8EAC}" type="pres">
      <dgm:prSet presAssocID="{5E1160BF-5D9F-4F82-BC93-7540524DC6F4}" presName="bottomLine" presStyleLbl="alignNode1" presStyleIdx="1" presStyleCnt="6">
        <dgm:presLayoutVars/>
      </dgm:prSet>
      <dgm:spPr/>
    </dgm:pt>
    <dgm:pt modelId="{82AE9F46-7847-41DA-AF94-2F6D55D8769B}" type="pres">
      <dgm:prSet presAssocID="{5E1160BF-5D9F-4F82-BC93-7540524DC6F4}" presName="nodeText" presStyleLbl="bgAccFollowNode1" presStyleIdx="0" presStyleCnt="3">
        <dgm:presLayoutVars>
          <dgm:bulletEnabled val="1"/>
        </dgm:presLayoutVars>
      </dgm:prSet>
      <dgm:spPr/>
    </dgm:pt>
    <dgm:pt modelId="{E6988C74-C124-46DF-A480-5E6C08CE2711}" type="pres">
      <dgm:prSet presAssocID="{D347156D-A851-4135-9F46-B19FC53E13D5}" presName="sibTrans" presStyleCnt="0"/>
      <dgm:spPr/>
    </dgm:pt>
    <dgm:pt modelId="{F8F72491-BE18-46A6-A431-5969BB99BF48}" type="pres">
      <dgm:prSet presAssocID="{CD1C7D1F-7A1B-410C-9C62-8D057E14FB46}" presName="compositeNode" presStyleCnt="0">
        <dgm:presLayoutVars>
          <dgm:bulletEnabled val="1"/>
        </dgm:presLayoutVars>
      </dgm:prSet>
      <dgm:spPr/>
    </dgm:pt>
    <dgm:pt modelId="{72C60FC8-C410-4314-AEDE-A3396FC4C8F5}" type="pres">
      <dgm:prSet presAssocID="{CD1C7D1F-7A1B-410C-9C62-8D057E14FB46}" presName="bgRect" presStyleLbl="bgAccFollowNode1" presStyleIdx="1" presStyleCnt="3" custScaleX="85195" custLinFactNeighborX="1311"/>
      <dgm:spPr/>
    </dgm:pt>
    <dgm:pt modelId="{52E88C9C-546B-47AB-80F0-D13C17429F68}" type="pres">
      <dgm:prSet presAssocID="{D2FAC406-8B6C-45D2-8928-E4F126F6BBA7}" presName="sibTransNodeCircle" presStyleLbl="alignNode1" presStyleIdx="2" presStyleCnt="6">
        <dgm:presLayoutVars>
          <dgm:chMax val="0"/>
          <dgm:bulletEnabled/>
        </dgm:presLayoutVars>
      </dgm:prSet>
      <dgm:spPr/>
    </dgm:pt>
    <dgm:pt modelId="{8BB99D3D-EBB5-4C3E-9B7F-2093E00704A7}" type="pres">
      <dgm:prSet presAssocID="{CD1C7D1F-7A1B-410C-9C62-8D057E14FB46}" presName="bottomLine" presStyleLbl="alignNode1" presStyleIdx="3" presStyleCnt="6">
        <dgm:presLayoutVars/>
      </dgm:prSet>
      <dgm:spPr/>
    </dgm:pt>
    <dgm:pt modelId="{05125EFD-493B-4082-BBE7-69DAEDF81B0D}" type="pres">
      <dgm:prSet presAssocID="{CD1C7D1F-7A1B-410C-9C62-8D057E14FB46}" presName="nodeText" presStyleLbl="bgAccFollowNode1" presStyleIdx="1" presStyleCnt="3">
        <dgm:presLayoutVars>
          <dgm:bulletEnabled val="1"/>
        </dgm:presLayoutVars>
      </dgm:prSet>
      <dgm:spPr/>
    </dgm:pt>
    <dgm:pt modelId="{28C66890-4324-4E29-9554-E372DDB0BCE4}" type="pres">
      <dgm:prSet presAssocID="{D2FAC406-8B6C-45D2-8928-E4F126F6BBA7}" presName="sibTrans" presStyleCnt="0"/>
      <dgm:spPr/>
    </dgm:pt>
    <dgm:pt modelId="{DE5EA69F-6F85-4CC1-A5BE-357E63C858F5}" type="pres">
      <dgm:prSet presAssocID="{15DAB5FB-3381-4932-8245-681B61BC6842}" presName="compositeNode" presStyleCnt="0">
        <dgm:presLayoutVars>
          <dgm:bulletEnabled val="1"/>
        </dgm:presLayoutVars>
      </dgm:prSet>
      <dgm:spPr/>
    </dgm:pt>
    <dgm:pt modelId="{3C5967D0-3BC9-44A5-8695-6067759CD9F3}" type="pres">
      <dgm:prSet presAssocID="{15DAB5FB-3381-4932-8245-681B61BC6842}" presName="bgRect" presStyleLbl="bgAccFollowNode1" presStyleIdx="2" presStyleCnt="3" custScaleX="145415"/>
      <dgm:spPr/>
    </dgm:pt>
    <dgm:pt modelId="{670AD981-5A58-4B0B-B61A-AE2A5D161DAC}" type="pres">
      <dgm:prSet presAssocID="{6E5A66CA-4398-468B-9565-2BF7C7FE5D03}" presName="sibTransNodeCircle" presStyleLbl="alignNode1" presStyleIdx="4" presStyleCnt="6">
        <dgm:presLayoutVars>
          <dgm:chMax val="0"/>
          <dgm:bulletEnabled/>
        </dgm:presLayoutVars>
      </dgm:prSet>
      <dgm:spPr/>
    </dgm:pt>
    <dgm:pt modelId="{9C1DACC8-81C5-4E85-AAA2-6D7CDF1156C8}" type="pres">
      <dgm:prSet presAssocID="{15DAB5FB-3381-4932-8245-681B61BC6842}" presName="bottomLine" presStyleLbl="alignNode1" presStyleIdx="5" presStyleCnt="6">
        <dgm:presLayoutVars/>
      </dgm:prSet>
      <dgm:spPr/>
    </dgm:pt>
    <dgm:pt modelId="{91FC1769-75F7-49B7-8945-ABB78896C245}" type="pres">
      <dgm:prSet presAssocID="{15DAB5FB-3381-4932-8245-681B61BC6842}" presName="nodeText" presStyleLbl="bgAccFollowNode1" presStyleIdx="2" presStyleCnt="3">
        <dgm:presLayoutVars>
          <dgm:bulletEnabled val="1"/>
        </dgm:presLayoutVars>
      </dgm:prSet>
      <dgm:spPr/>
    </dgm:pt>
  </dgm:ptLst>
  <dgm:cxnLst>
    <dgm:cxn modelId="{7E6DBE03-8D55-4E8A-BC56-6538587765CF}" type="presOf" srcId="{5E1160BF-5D9F-4F82-BC93-7540524DC6F4}" destId="{37F0B470-118E-4921-9493-A55E5F9B3168}" srcOrd="0" destOrd="0" presId="urn:microsoft.com/office/officeart/2016/7/layout/BasicLinearProcessNumbered"/>
    <dgm:cxn modelId="{5A5C280A-1D08-4F3B-86AF-66760D0EBDA8}" srcId="{A1E59143-D2B7-415C-B1E8-2487F96DD11D}" destId="{5E1160BF-5D9F-4F82-BC93-7540524DC6F4}" srcOrd="0" destOrd="0" parTransId="{1DA2DBFB-6EEB-4AE8-8DA5-4FC4E4FE759B}" sibTransId="{D347156D-A851-4135-9F46-B19FC53E13D5}"/>
    <dgm:cxn modelId="{E3431C20-C112-4968-ACEF-5C285DD87546}" type="presOf" srcId="{15DAB5FB-3381-4932-8245-681B61BC6842}" destId="{91FC1769-75F7-49B7-8945-ABB78896C245}" srcOrd="1" destOrd="0" presId="urn:microsoft.com/office/officeart/2016/7/layout/BasicLinearProcessNumbered"/>
    <dgm:cxn modelId="{6EEA462D-4ECB-4D6E-B851-068FD0643B2A}" srcId="{15DAB5FB-3381-4932-8245-681B61BC6842}" destId="{E92C8D29-F21B-48F2-942A-A0F9EB4BAC8D}" srcOrd="0" destOrd="0" parTransId="{9401154B-9E0D-4495-B271-0C069DEF8198}" sibTransId="{2DF9F597-5790-4700-9C78-6A48755AE50B}"/>
    <dgm:cxn modelId="{6E1CBC2D-67C2-428A-97E0-61E34905FB15}" srcId="{A1E59143-D2B7-415C-B1E8-2487F96DD11D}" destId="{15DAB5FB-3381-4932-8245-681B61BC6842}" srcOrd="2" destOrd="0" parTransId="{4F353104-CA6C-484A-B11B-C278191C6206}" sibTransId="{6E5A66CA-4398-468B-9565-2BF7C7FE5D03}"/>
    <dgm:cxn modelId="{64058738-EC33-4196-886D-F98A40BD7575}" type="presOf" srcId="{D347156D-A851-4135-9F46-B19FC53E13D5}" destId="{B100029E-3F07-4E51-8323-9DB17177ADA2}" srcOrd="0" destOrd="0" presId="urn:microsoft.com/office/officeart/2016/7/layout/BasicLinearProcessNumbered"/>
    <dgm:cxn modelId="{2F787085-ADD4-4C43-9149-10C62A29188F}" type="presOf" srcId="{E92C8D29-F21B-48F2-942A-A0F9EB4BAC8D}" destId="{91FC1769-75F7-49B7-8945-ABB78896C245}" srcOrd="0" destOrd="1" presId="urn:microsoft.com/office/officeart/2016/7/layout/BasicLinearProcessNumbered"/>
    <dgm:cxn modelId="{1003A2A8-062E-41E0-A516-C43F3925E895}" type="presOf" srcId="{CD1C7D1F-7A1B-410C-9C62-8D057E14FB46}" destId="{05125EFD-493B-4082-BBE7-69DAEDF81B0D}" srcOrd="1" destOrd="0" presId="urn:microsoft.com/office/officeart/2016/7/layout/BasicLinearProcessNumbered"/>
    <dgm:cxn modelId="{DC4AA2AE-4570-494A-9315-8FDBE1E78043}" type="presOf" srcId="{A1E59143-D2B7-415C-B1E8-2487F96DD11D}" destId="{14E57BF1-4DFB-4EAE-9C60-9CBFF7EC1F0E}" srcOrd="0" destOrd="0" presId="urn:microsoft.com/office/officeart/2016/7/layout/BasicLinearProcessNumbered"/>
    <dgm:cxn modelId="{66EEB9C3-BAC6-4485-B378-C26108BD997A}" type="presOf" srcId="{5E1160BF-5D9F-4F82-BC93-7540524DC6F4}" destId="{82AE9F46-7847-41DA-AF94-2F6D55D8769B}" srcOrd="1" destOrd="0" presId="urn:microsoft.com/office/officeart/2016/7/layout/BasicLinearProcessNumbered"/>
    <dgm:cxn modelId="{F0D825C5-A6BF-4E34-A7D0-4F1991AB64A7}" type="presOf" srcId="{D2FAC406-8B6C-45D2-8928-E4F126F6BBA7}" destId="{52E88C9C-546B-47AB-80F0-D13C17429F68}" srcOrd="0" destOrd="0" presId="urn:microsoft.com/office/officeart/2016/7/layout/BasicLinearProcessNumbered"/>
    <dgm:cxn modelId="{81F1FCC6-08E0-4A4F-81AF-46D20DC1B0EA}" type="presOf" srcId="{15DAB5FB-3381-4932-8245-681B61BC6842}" destId="{3C5967D0-3BC9-44A5-8695-6067759CD9F3}" srcOrd="0" destOrd="0" presId="urn:microsoft.com/office/officeart/2016/7/layout/BasicLinearProcessNumbered"/>
    <dgm:cxn modelId="{CF78BACE-265A-4839-9B98-4F72CE4C6C74}" type="presOf" srcId="{6E5A66CA-4398-468B-9565-2BF7C7FE5D03}" destId="{670AD981-5A58-4B0B-B61A-AE2A5D161DAC}" srcOrd="0" destOrd="0" presId="urn:microsoft.com/office/officeart/2016/7/layout/BasicLinearProcessNumbered"/>
    <dgm:cxn modelId="{80308ECF-F305-4126-A79A-B4C1D9ADA9C0}" type="presOf" srcId="{CD1C7D1F-7A1B-410C-9C62-8D057E14FB46}" destId="{72C60FC8-C410-4314-AEDE-A3396FC4C8F5}" srcOrd="0" destOrd="0" presId="urn:microsoft.com/office/officeart/2016/7/layout/BasicLinearProcessNumbered"/>
    <dgm:cxn modelId="{7DB18BE0-1569-471A-9001-C4C7228B1052}" srcId="{A1E59143-D2B7-415C-B1E8-2487F96DD11D}" destId="{CD1C7D1F-7A1B-410C-9C62-8D057E14FB46}" srcOrd="1" destOrd="0" parTransId="{639190E7-BCF0-4DF8-8555-7BBC5C315A78}" sibTransId="{D2FAC406-8B6C-45D2-8928-E4F126F6BBA7}"/>
    <dgm:cxn modelId="{77C7D490-E56C-4456-84D3-1CC37BA885B0}" type="presParOf" srcId="{14E57BF1-4DFB-4EAE-9C60-9CBFF7EC1F0E}" destId="{B6291340-1F79-40A4-9E76-F85C213D3BAF}" srcOrd="0" destOrd="0" presId="urn:microsoft.com/office/officeart/2016/7/layout/BasicLinearProcessNumbered"/>
    <dgm:cxn modelId="{26A36D9E-24A6-4426-BE95-8491BC73D003}" type="presParOf" srcId="{B6291340-1F79-40A4-9E76-F85C213D3BAF}" destId="{37F0B470-118E-4921-9493-A55E5F9B3168}" srcOrd="0" destOrd="0" presId="urn:microsoft.com/office/officeart/2016/7/layout/BasicLinearProcessNumbered"/>
    <dgm:cxn modelId="{D3DCA566-B2A0-4DFC-A869-86104A5605CC}" type="presParOf" srcId="{B6291340-1F79-40A4-9E76-F85C213D3BAF}" destId="{B100029E-3F07-4E51-8323-9DB17177ADA2}" srcOrd="1" destOrd="0" presId="urn:microsoft.com/office/officeart/2016/7/layout/BasicLinearProcessNumbered"/>
    <dgm:cxn modelId="{93E33D5A-9A49-4439-AF1D-F5F3B10ED40C}" type="presParOf" srcId="{B6291340-1F79-40A4-9E76-F85C213D3BAF}" destId="{A4641638-2006-4FC1-8B91-9A8B978D8EAC}" srcOrd="2" destOrd="0" presId="urn:microsoft.com/office/officeart/2016/7/layout/BasicLinearProcessNumbered"/>
    <dgm:cxn modelId="{F88D65F1-8A01-4761-997C-4A96A00FD423}" type="presParOf" srcId="{B6291340-1F79-40A4-9E76-F85C213D3BAF}" destId="{82AE9F46-7847-41DA-AF94-2F6D55D8769B}" srcOrd="3" destOrd="0" presId="urn:microsoft.com/office/officeart/2016/7/layout/BasicLinearProcessNumbered"/>
    <dgm:cxn modelId="{6E9BA797-9BE0-4F98-AE6A-EB2CA0BDB6D5}" type="presParOf" srcId="{14E57BF1-4DFB-4EAE-9C60-9CBFF7EC1F0E}" destId="{E6988C74-C124-46DF-A480-5E6C08CE2711}" srcOrd="1" destOrd="0" presId="urn:microsoft.com/office/officeart/2016/7/layout/BasicLinearProcessNumbered"/>
    <dgm:cxn modelId="{E765D784-F1C7-45BF-AB4D-ECC52D4382F2}" type="presParOf" srcId="{14E57BF1-4DFB-4EAE-9C60-9CBFF7EC1F0E}" destId="{F8F72491-BE18-46A6-A431-5969BB99BF48}" srcOrd="2" destOrd="0" presId="urn:microsoft.com/office/officeart/2016/7/layout/BasicLinearProcessNumbered"/>
    <dgm:cxn modelId="{02E05937-07DA-42F3-8346-71FA60DA0F48}" type="presParOf" srcId="{F8F72491-BE18-46A6-A431-5969BB99BF48}" destId="{72C60FC8-C410-4314-AEDE-A3396FC4C8F5}" srcOrd="0" destOrd="0" presId="urn:microsoft.com/office/officeart/2016/7/layout/BasicLinearProcessNumbered"/>
    <dgm:cxn modelId="{E30D4332-CCE6-4398-8DC4-05D7506C187C}" type="presParOf" srcId="{F8F72491-BE18-46A6-A431-5969BB99BF48}" destId="{52E88C9C-546B-47AB-80F0-D13C17429F68}" srcOrd="1" destOrd="0" presId="urn:microsoft.com/office/officeart/2016/7/layout/BasicLinearProcessNumbered"/>
    <dgm:cxn modelId="{74AAD8B8-80E3-44DD-BCC8-C3A91DD31F36}" type="presParOf" srcId="{F8F72491-BE18-46A6-A431-5969BB99BF48}" destId="{8BB99D3D-EBB5-4C3E-9B7F-2093E00704A7}" srcOrd="2" destOrd="0" presId="urn:microsoft.com/office/officeart/2016/7/layout/BasicLinearProcessNumbered"/>
    <dgm:cxn modelId="{5D0F6681-29CD-4AEB-939D-FCC6FF579E8B}" type="presParOf" srcId="{F8F72491-BE18-46A6-A431-5969BB99BF48}" destId="{05125EFD-493B-4082-BBE7-69DAEDF81B0D}" srcOrd="3" destOrd="0" presId="urn:microsoft.com/office/officeart/2016/7/layout/BasicLinearProcessNumbered"/>
    <dgm:cxn modelId="{7917D509-C22E-464D-9BB4-98E8704CCA8A}" type="presParOf" srcId="{14E57BF1-4DFB-4EAE-9C60-9CBFF7EC1F0E}" destId="{28C66890-4324-4E29-9554-E372DDB0BCE4}" srcOrd="3" destOrd="0" presId="urn:microsoft.com/office/officeart/2016/7/layout/BasicLinearProcessNumbered"/>
    <dgm:cxn modelId="{B962E57D-E50B-46ED-9513-45AC0DE1F58D}" type="presParOf" srcId="{14E57BF1-4DFB-4EAE-9C60-9CBFF7EC1F0E}" destId="{DE5EA69F-6F85-4CC1-A5BE-357E63C858F5}" srcOrd="4" destOrd="0" presId="urn:microsoft.com/office/officeart/2016/7/layout/BasicLinearProcessNumbered"/>
    <dgm:cxn modelId="{9E1A59D2-331B-4B4E-95B2-5154C8C83779}" type="presParOf" srcId="{DE5EA69F-6F85-4CC1-A5BE-357E63C858F5}" destId="{3C5967D0-3BC9-44A5-8695-6067759CD9F3}" srcOrd="0" destOrd="0" presId="urn:microsoft.com/office/officeart/2016/7/layout/BasicLinearProcessNumbered"/>
    <dgm:cxn modelId="{33ADC314-DA2B-4016-964E-ABDF5E969C2E}" type="presParOf" srcId="{DE5EA69F-6F85-4CC1-A5BE-357E63C858F5}" destId="{670AD981-5A58-4B0B-B61A-AE2A5D161DAC}" srcOrd="1" destOrd="0" presId="urn:microsoft.com/office/officeart/2016/7/layout/BasicLinearProcessNumbered"/>
    <dgm:cxn modelId="{C06DEF3E-FBFE-4640-B217-6886BBF34C6C}" type="presParOf" srcId="{DE5EA69F-6F85-4CC1-A5BE-357E63C858F5}" destId="{9C1DACC8-81C5-4E85-AAA2-6D7CDF1156C8}" srcOrd="2" destOrd="0" presId="urn:microsoft.com/office/officeart/2016/7/layout/BasicLinearProcessNumbered"/>
    <dgm:cxn modelId="{19A6C9E4-60FC-42C2-8840-405224D2AADE}" type="presParOf" srcId="{DE5EA69F-6F85-4CC1-A5BE-357E63C858F5}" destId="{91FC1769-75F7-49B7-8945-ABB78896C24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4238D01-A1A4-4635-B6AB-E774DFBD1424}"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C312EE59-B65D-4F20-A5D4-A417EF77D746}">
      <dgm:prSet custT="1"/>
      <dgm:spPr/>
      <dgm:t>
        <a:bodyPr/>
        <a:lstStyle/>
        <a:p>
          <a:r>
            <a:rPr lang="en-US" sz="1400" dirty="0"/>
            <a:t>Amazon has lots of free images.</a:t>
          </a:r>
        </a:p>
      </dgm:t>
    </dgm:pt>
    <dgm:pt modelId="{5532221E-1DAE-4776-A6B9-4A15E1D43CC9}" type="parTrans" cxnId="{1C0D5149-76D0-4075-B25A-82B556E3100E}">
      <dgm:prSet/>
      <dgm:spPr/>
      <dgm:t>
        <a:bodyPr/>
        <a:lstStyle/>
        <a:p>
          <a:endParaRPr lang="en-US"/>
        </a:p>
      </dgm:t>
    </dgm:pt>
    <dgm:pt modelId="{59D6A8F5-849A-490C-9EEA-D69DBAB98C93}" type="sibTrans" cxnId="{1C0D5149-76D0-4075-B25A-82B556E3100E}">
      <dgm:prSet/>
      <dgm:spPr/>
      <dgm:t>
        <a:bodyPr/>
        <a:lstStyle/>
        <a:p>
          <a:endParaRPr lang="en-US"/>
        </a:p>
      </dgm:t>
    </dgm:pt>
    <dgm:pt modelId="{DED89DFB-1A40-41DA-A8C8-07A80A679D27}">
      <dgm:prSet/>
      <dgm:spPr/>
      <dgm:t>
        <a:bodyPr/>
        <a:lstStyle/>
        <a:p>
          <a:r>
            <a:rPr lang="en-US" dirty="0" err="1"/>
            <a:t>Pixabay</a:t>
          </a:r>
          <a:r>
            <a:rPr lang="en-US" dirty="0"/>
            <a:t>, </a:t>
          </a:r>
          <a:r>
            <a:rPr lang="en-US" dirty="0" err="1"/>
            <a:t>Unsplash</a:t>
          </a:r>
          <a:r>
            <a:rPr lang="en-US" dirty="0"/>
            <a:t>, Wikimedia </a:t>
          </a:r>
          <a:r>
            <a:rPr lang="en-US" dirty="0" err="1"/>
            <a:t>etc</a:t>
          </a:r>
          <a:r>
            <a:rPr lang="en-US" dirty="0"/>
            <a:t> also have free images (but be sure to check what you’re allowed to do with them).</a:t>
          </a:r>
        </a:p>
      </dgm:t>
    </dgm:pt>
    <dgm:pt modelId="{959F3723-3754-4425-9986-BFFFDBC341CE}" type="parTrans" cxnId="{0BEEEE6B-B61F-42EC-9D01-14A15AAF6488}">
      <dgm:prSet/>
      <dgm:spPr/>
      <dgm:t>
        <a:bodyPr/>
        <a:lstStyle/>
        <a:p>
          <a:endParaRPr lang="en-US"/>
        </a:p>
      </dgm:t>
    </dgm:pt>
    <dgm:pt modelId="{C07790F1-7829-4FD5-95FD-65D76D4CE847}" type="sibTrans" cxnId="{0BEEEE6B-B61F-42EC-9D01-14A15AAF6488}">
      <dgm:prSet/>
      <dgm:spPr/>
      <dgm:t>
        <a:bodyPr/>
        <a:lstStyle/>
        <a:p>
          <a:endParaRPr lang="en-US"/>
        </a:p>
      </dgm:t>
    </dgm:pt>
    <dgm:pt modelId="{344F384B-3180-42E1-B5C3-61E0C80D2AF5}">
      <dgm:prSet/>
      <dgm:spPr/>
      <dgm:t>
        <a:bodyPr/>
        <a:lstStyle/>
        <a:p>
          <a:r>
            <a:rPr lang="en-US"/>
            <a:t>Or you can use your own image.</a:t>
          </a:r>
        </a:p>
      </dgm:t>
    </dgm:pt>
    <dgm:pt modelId="{FC00F63A-0855-48B3-B010-FF55FA0FDAD9}" type="parTrans" cxnId="{2ED0039B-B2B6-4D68-BD2F-25934831E087}">
      <dgm:prSet/>
      <dgm:spPr/>
      <dgm:t>
        <a:bodyPr/>
        <a:lstStyle/>
        <a:p>
          <a:endParaRPr lang="en-US"/>
        </a:p>
      </dgm:t>
    </dgm:pt>
    <dgm:pt modelId="{36C1ACC1-12B7-4DA9-AE30-5987E9A64B13}" type="sibTrans" cxnId="{2ED0039B-B2B6-4D68-BD2F-25934831E087}">
      <dgm:prSet/>
      <dgm:spPr/>
      <dgm:t>
        <a:bodyPr/>
        <a:lstStyle/>
        <a:p>
          <a:endParaRPr lang="en-US"/>
        </a:p>
      </dgm:t>
    </dgm:pt>
    <dgm:pt modelId="{AB47E589-40C4-43F3-8C13-6B2E68D94354}">
      <dgm:prSet custT="1"/>
      <dgm:spPr/>
      <dgm:t>
        <a:bodyPr/>
        <a:lstStyle/>
        <a:p>
          <a:r>
            <a:rPr lang="en-US" sz="1400" dirty="0">
              <a:solidFill>
                <a:schemeClr val="tx1"/>
              </a:solidFill>
            </a:rPr>
            <a:t>Try to find something that fits the theme of your book.</a:t>
          </a:r>
        </a:p>
      </dgm:t>
    </dgm:pt>
    <dgm:pt modelId="{518C061B-8F51-485E-987E-8B6BD7D7BE1A}" type="parTrans" cxnId="{4EF12416-AB2F-4D67-B8D4-40369E7F045C}">
      <dgm:prSet/>
      <dgm:spPr/>
      <dgm:t>
        <a:bodyPr/>
        <a:lstStyle/>
        <a:p>
          <a:endParaRPr lang="en-US"/>
        </a:p>
      </dgm:t>
    </dgm:pt>
    <dgm:pt modelId="{5FB3F7EB-F959-4898-986C-D2AC704922AC}" type="sibTrans" cxnId="{4EF12416-AB2F-4D67-B8D4-40369E7F045C}">
      <dgm:prSet/>
      <dgm:spPr/>
      <dgm:t>
        <a:bodyPr/>
        <a:lstStyle/>
        <a:p>
          <a:endParaRPr lang="en-US"/>
        </a:p>
      </dgm:t>
    </dgm:pt>
    <dgm:pt modelId="{FB03AB99-0BAE-4135-A09C-2FC9EE1E8836}" type="pres">
      <dgm:prSet presAssocID="{C4238D01-A1A4-4635-B6AB-E774DFBD1424}" presName="diagram" presStyleCnt="0">
        <dgm:presLayoutVars>
          <dgm:dir/>
          <dgm:resizeHandles val="exact"/>
        </dgm:presLayoutVars>
      </dgm:prSet>
      <dgm:spPr/>
    </dgm:pt>
    <dgm:pt modelId="{C2982F5F-B2C5-432C-8232-254B7ABC2233}" type="pres">
      <dgm:prSet presAssocID="{C312EE59-B65D-4F20-A5D4-A417EF77D746}" presName="arrow" presStyleLbl="node1" presStyleIdx="0" presStyleCnt="4">
        <dgm:presLayoutVars>
          <dgm:bulletEnabled val="1"/>
        </dgm:presLayoutVars>
      </dgm:prSet>
      <dgm:spPr/>
    </dgm:pt>
    <dgm:pt modelId="{87AA8D45-FECA-4769-8CC6-7E38AC8BCF59}" type="pres">
      <dgm:prSet presAssocID="{DED89DFB-1A40-41DA-A8C8-07A80A679D27}" presName="arrow" presStyleLbl="node1" presStyleIdx="1" presStyleCnt="4" custScaleY="172516" custRadScaleRad="139326" custRadScaleInc="-276">
        <dgm:presLayoutVars>
          <dgm:bulletEnabled val="1"/>
        </dgm:presLayoutVars>
      </dgm:prSet>
      <dgm:spPr/>
    </dgm:pt>
    <dgm:pt modelId="{8359E459-EE17-4E3E-9552-CD6AE1049613}" type="pres">
      <dgm:prSet presAssocID="{344F384B-3180-42E1-B5C3-61E0C80D2AF5}" presName="arrow" presStyleLbl="node1" presStyleIdx="2" presStyleCnt="4">
        <dgm:presLayoutVars>
          <dgm:bulletEnabled val="1"/>
        </dgm:presLayoutVars>
      </dgm:prSet>
      <dgm:spPr/>
    </dgm:pt>
    <dgm:pt modelId="{B9B71EC1-52AE-44DB-A499-D04026B86134}" type="pres">
      <dgm:prSet presAssocID="{AB47E589-40C4-43F3-8C13-6B2E68D94354}" presName="arrow" presStyleLbl="node1" presStyleIdx="3" presStyleCnt="4">
        <dgm:presLayoutVars>
          <dgm:bulletEnabled val="1"/>
        </dgm:presLayoutVars>
      </dgm:prSet>
      <dgm:spPr/>
    </dgm:pt>
  </dgm:ptLst>
  <dgm:cxnLst>
    <dgm:cxn modelId="{4EF12416-AB2F-4D67-B8D4-40369E7F045C}" srcId="{C4238D01-A1A4-4635-B6AB-E774DFBD1424}" destId="{AB47E589-40C4-43F3-8C13-6B2E68D94354}" srcOrd="3" destOrd="0" parTransId="{518C061B-8F51-485E-987E-8B6BD7D7BE1A}" sibTransId="{5FB3F7EB-F959-4898-986C-D2AC704922AC}"/>
    <dgm:cxn modelId="{B1D71A2A-DC35-43B7-9EF3-383B00DCBD59}" type="presOf" srcId="{AB47E589-40C4-43F3-8C13-6B2E68D94354}" destId="{B9B71EC1-52AE-44DB-A499-D04026B86134}" srcOrd="0" destOrd="0" presId="urn:microsoft.com/office/officeart/2005/8/layout/arrow5"/>
    <dgm:cxn modelId="{1E3D535D-3EA8-480F-9D27-8DDADDF373D8}" type="presOf" srcId="{C4238D01-A1A4-4635-B6AB-E774DFBD1424}" destId="{FB03AB99-0BAE-4135-A09C-2FC9EE1E8836}" srcOrd="0" destOrd="0" presId="urn:microsoft.com/office/officeart/2005/8/layout/arrow5"/>
    <dgm:cxn modelId="{1C0D5149-76D0-4075-B25A-82B556E3100E}" srcId="{C4238D01-A1A4-4635-B6AB-E774DFBD1424}" destId="{C312EE59-B65D-4F20-A5D4-A417EF77D746}" srcOrd="0" destOrd="0" parTransId="{5532221E-1DAE-4776-A6B9-4A15E1D43CC9}" sibTransId="{59D6A8F5-849A-490C-9EEA-D69DBAB98C93}"/>
    <dgm:cxn modelId="{FE16C26A-3F07-4955-B9F6-FDC0C47B1538}" type="presOf" srcId="{344F384B-3180-42E1-B5C3-61E0C80D2AF5}" destId="{8359E459-EE17-4E3E-9552-CD6AE1049613}" srcOrd="0" destOrd="0" presId="urn:microsoft.com/office/officeart/2005/8/layout/arrow5"/>
    <dgm:cxn modelId="{0BEEEE6B-B61F-42EC-9D01-14A15AAF6488}" srcId="{C4238D01-A1A4-4635-B6AB-E774DFBD1424}" destId="{DED89DFB-1A40-41DA-A8C8-07A80A679D27}" srcOrd="1" destOrd="0" parTransId="{959F3723-3754-4425-9986-BFFFDBC341CE}" sibTransId="{C07790F1-7829-4FD5-95FD-65D76D4CE847}"/>
    <dgm:cxn modelId="{2ED0039B-B2B6-4D68-BD2F-25934831E087}" srcId="{C4238D01-A1A4-4635-B6AB-E774DFBD1424}" destId="{344F384B-3180-42E1-B5C3-61E0C80D2AF5}" srcOrd="2" destOrd="0" parTransId="{FC00F63A-0855-48B3-B010-FF55FA0FDAD9}" sibTransId="{36C1ACC1-12B7-4DA9-AE30-5987E9A64B13}"/>
    <dgm:cxn modelId="{9B8C44AB-B782-41A6-99F8-96A2E180CBEE}" type="presOf" srcId="{DED89DFB-1A40-41DA-A8C8-07A80A679D27}" destId="{87AA8D45-FECA-4769-8CC6-7E38AC8BCF59}" srcOrd="0" destOrd="0" presId="urn:microsoft.com/office/officeart/2005/8/layout/arrow5"/>
    <dgm:cxn modelId="{46D840B8-0036-4BEE-91EF-171CB45E7CB7}" type="presOf" srcId="{C312EE59-B65D-4F20-A5D4-A417EF77D746}" destId="{C2982F5F-B2C5-432C-8232-254B7ABC2233}" srcOrd="0" destOrd="0" presId="urn:microsoft.com/office/officeart/2005/8/layout/arrow5"/>
    <dgm:cxn modelId="{86856D05-726D-47D6-A6F2-695B7FD5127D}" type="presParOf" srcId="{FB03AB99-0BAE-4135-A09C-2FC9EE1E8836}" destId="{C2982F5F-B2C5-432C-8232-254B7ABC2233}" srcOrd="0" destOrd="0" presId="urn:microsoft.com/office/officeart/2005/8/layout/arrow5"/>
    <dgm:cxn modelId="{8D6E4EE4-B172-4AFC-AF8D-6ACC99EDD6E4}" type="presParOf" srcId="{FB03AB99-0BAE-4135-A09C-2FC9EE1E8836}" destId="{87AA8D45-FECA-4769-8CC6-7E38AC8BCF59}" srcOrd="1" destOrd="0" presId="urn:microsoft.com/office/officeart/2005/8/layout/arrow5"/>
    <dgm:cxn modelId="{D8045FD6-669A-4AD3-B510-1F4974C254FB}" type="presParOf" srcId="{FB03AB99-0BAE-4135-A09C-2FC9EE1E8836}" destId="{8359E459-EE17-4E3E-9552-CD6AE1049613}" srcOrd="2" destOrd="0" presId="urn:microsoft.com/office/officeart/2005/8/layout/arrow5"/>
    <dgm:cxn modelId="{41740678-B49C-445A-9693-302E4B4C58DE}" type="presParOf" srcId="{FB03AB99-0BAE-4135-A09C-2FC9EE1E8836}" destId="{B9B71EC1-52AE-44DB-A499-D04026B86134}" srcOrd="3"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65B26EE-E159-4953-BDAD-1EA1090E2C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18D5516-6A1B-4562-83A1-F55E01B095C1}">
      <dgm:prSet/>
      <dgm:spPr/>
      <dgm:t>
        <a:bodyPr/>
        <a:lstStyle/>
        <a:p>
          <a:r>
            <a:rPr lang="en-US"/>
            <a:t>For the ebook:</a:t>
          </a:r>
        </a:p>
      </dgm:t>
    </dgm:pt>
    <dgm:pt modelId="{F24D652A-79F7-434C-B9CA-6351B9E54BE3}" type="parTrans" cxnId="{951C0E47-32F4-47B8-9527-FB0C2E9F1885}">
      <dgm:prSet/>
      <dgm:spPr/>
      <dgm:t>
        <a:bodyPr/>
        <a:lstStyle/>
        <a:p>
          <a:endParaRPr lang="en-US"/>
        </a:p>
      </dgm:t>
    </dgm:pt>
    <dgm:pt modelId="{8DB6961B-90F6-4B7F-903C-C813C6C27CAD}" type="sibTrans" cxnId="{951C0E47-32F4-47B8-9527-FB0C2E9F1885}">
      <dgm:prSet/>
      <dgm:spPr/>
      <dgm:t>
        <a:bodyPr/>
        <a:lstStyle/>
        <a:p>
          <a:endParaRPr lang="en-US"/>
        </a:p>
      </dgm:t>
    </dgm:pt>
    <dgm:pt modelId="{57D1F243-83F9-497D-A5CA-ACAF7EA3A314}">
      <dgm:prSet/>
      <dgm:spPr/>
      <dgm:t>
        <a:bodyPr/>
        <a:lstStyle/>
        <a:p>
          <a:r>
            <a:rPr lang="en-US" dirty="0"/>
            <a:t>You will need a 6x9 inch image (for a 6x9” book), 300dpi (ideally), that will appear on Amazon next to the book title (or use Amazon’s cover creator with one of Amazon’s images). Amazon can help you add the title to your image.</a:t>
          </a:r>
        </a:p>
      </dgm:t>
    </dgm:pt>
    <dgm:pt modelId="{11DDFD87-2420-4BAD-BEDF-BF6FF88D96E0}" type="parTrans" cxnId="{70D79C15-77CB-4D4C-806D-2798131829B1}">
      <dgm:prSet/>
      <dgm:spPr/>
      <dgm:t>
        <a:bodyPr/>
        <a:lstStyle/>
        <a:p>
          <a:endParaRPr lang="en-US"/>
        </a:p>
      </dgm:t>
    </dgm:pt>
    <dgm:pt modelId="{0590FABF-4220-48B5-B8EF-C8BCC7DB63E9}" type="sibTrans" cxnId="{70D79C15-77CB-4D4C-806D-2798131829B1}">
      <dgm:prSet/>
      <dgm:spPr/>
      <dgm:t>
        <a:bodyPr/>
        <a:lstStyle/>
        <a:p>
          <a:endParaRPr lang="en-US"/>
        </a:p>
      </dgm:t>
    </dgm:pt>
    <dgm:pt modelId="{00784B1A-FC79-4662-B0BF-C86D7AD3F73C}">
      <dgm:prSet/>
      <dgm:spPr/>
      <dgm:t>
        <a:bodyPr/>
        <a:lstStyle/>
        <a:p>
          <a:r>
            <a:rPr lang="en-US"/>
            <a:t>For the print book:</a:t>
          </a:r>
        </a:p>
      </dgm:t>
    </dgm:pt>
    <dgm:pt modelId="{C37719EC-6838-4EC8-B011-027368E38689}" type="parTrans" cxnId="{84489107-BF3A-4935-84A4-C942B6590C9A}">
      <dgm:prSet/>
      <dgm:spPr/>
      <dgm:t>
        <a:bodyPr/>
        <a:lstStyle/>
        <a:p>
          <a:endParaRPr lang="en-US"/>
        </a:p>
      </dgm:t>
    </dgm:pt>
    <dgm:pt modelId="{506D75BE-E347-4EF2-BAE1-628960CE8B3E}" type="sibTrans" cxnId="{84489107-BF3A-4935-84A4-C942B6590C9A}">
      <dgm:prSet/>
      <dgm:spPr/>
      <dgm:t>
        <a:bodyPr/>
        <a:lstStyle/>
        <a:p>
          <a:endParaRPr lang="en-US"/>
        </a:p>
      </dgm:t>
    </dgm:pt>
    <dgm:pt modelId="{A0B47589-00B6-4229-9B4D-C986904D9ECA}">
      <dgm:prSet/>
      <dgm:spPr/>
      <dgm:t>
        <a:bodyPr/>
        <a:lstStyle/>
        <a:p>
          <a:r>
            <a:rPr lang="en-US" dirty="0"/>
            <a:t>You will need the same 6x9 image</a:t>
          </a:r>
        </a:p>
      </dgm:t>
    </dgm:pt>
    <dgm:pt modelId="{297E16B6-9B0D-437C-B1FD-82CCF8DBADAD}" type="parTrans" cxnId="{82C3A863-B4D5-4E80-8AA6-AFB6DDEEC973}">
      <dgm:prSet/>
      <dgm:spPr/>
      <dgm:t>
        <a:bodyPr/>
        <a:lstStyle/>
        <a:p>
          <a:endParaRPr lang="en-US"/>
        </a:p>
      </dgm:t>
    </dgm:pt>
    <dgm:pt modelId="{EA493C8A-874A-48EB-91F8-3228514D67FB}" type="sibTrans" cxnId="{82C3A863-B4D5-4E80-8AA6-AFB6DDEEC973}">
      <dgm:prSet/>
      <dgm:spPr/>
      <dgm:t>
        <a:bodyPr/>
        <a:lstStyle/>
        <a:p>
          <a:endParaRPr lang="en-US"/>
        </a:p>
      </dgm:t>
    </dgm:pt>
    <dgm:pt modelId="{2F4323D3-EBE7-48C2-8171-72141CEBE08E}">
      <dgm:prSet/>
      <dgm:spPr/>
      <dgm:t>
        <a:bodyPr/>
        <a:lstStyle/>
        <a:p>
          <a:r>
            <a:rPr lang="en-US" dirty="0"/>
            <a:t>Or you need a complete pdf file that includes front, back, and spine (with that image and title on the front). You can download pdf cover templates from Amazon, given the page size and page count for your book. Just google how.</a:t>
          </a:r>
        </a:p>
      </dgm:t>
    </dgm:pt>
    <dgm:pt modelId="{704B3728-3527-43A5-846B-E31831DFDEAF}" type="parTrans" cxnId="{E46CB237-7946-4542-8170-F3A4052B1211}">
      <dgm:prSet/>
      <dgm:spPr/>
    </dgm:pt>
    <dgm:pt modelId="{DF879B86-B8F6-49B7-A1D2-FC7148291B01}" type="sibTrans" cxnId="{E46CB237-7946-4542-8170-F3A4052B1211}">
      <dgm:prSet/>
      <dgm:spPr/>
    </dgm:pt>
    <dgm:pt modelId="{4B33493B-869F-44C1-BE77-00718DDD02D9}" type="pres">
      <dgm:prSet presAssocID="{F65B26EE-E159-4953-BDAD-1EA1090E2C77}" presName="linear" presStyleCnt="0">
        <dgm:presLayoutVars>
          <dgm:animLvl val="lvl"/>
          <dgm:resizeHandles val="exact"/>
        </dgm:presLayoutVars>
      </dgm:prSet>
      <dgm:spPr/>
    </dgm:pt>
    <dgm:pt modelId="{C3580BD1-E225-4AC4-9ADE-47DE372F2964}" type="pres">
      <dgm:prSet presAssocID="{E18D5516-6A1B-4562-83A1-F55E01B095C1}" presName="parentText" presStyleLbl="node1" presStyleIdx="0" presStyleCnt="2">
        <dgm:presLayoutVars>
          <dgm:chMax val="0"/>
          <dgm:bulletEnabled val="1"/>
        </dgm:presLayoutVars>
      </dgm:prSet>
      <dgm:spPr/>
    </dgm:pt>
    <dgm:pt modelId="{A99379AE-85CB-41B3-95AB-6D6378C29CA6}" type="pres">
      <dgm:prSet presAssocID="{E18D5516-6A1B-4562-83A1-F55E01B095C1}" presName="childText" presStyleLbl="revTx" presStyleIdx="0" presStyleCnt="2">
        <dgm:presLayoutVars>
          <dgm:bulletEnabled val="1"/>
        </dgm:presLayoutVars>
      </dgm:prSet>
      <dgm:spPr/>
    </dgm:pt>
    <dgm:pt modelId="{3456A1AD-55C1-4FDB-B822-D81F8BFFF07E}" type="pres">
      <dgm:prSet presAssocID="{00784B1A-FC79-4662-B0BF-C86D7AD3F73C}" presName="parentText" presStyleLbl="node1" presStyleIdx="1" presStyleCnt="2">
        <dgm:presLayoutVars>
          <dgm:chMax val="0"/>
          <dgm:bulletEnabled val="1"/>
        </dgm:presLayoutVars>
      </dgm:prSet>
      <dgm:spPr/>
    </dgm:pt>
    <dgm:pt modelId="{7E00CE7B-5882-454B-8D22-F230E9FC2744}" type="pres">
      <dgm:prSet presAssocID="{00784B1A-FC79-4662-B0BF-C86D7AD3F73C}" presName="childText" presStyleLbl="revTx" presStyleIdx="1" presStyleCnt="2">
        <dgm:presLayoutVars>
          <dgm:bulletEnabled val="1"/>
        </dgm:presLayoutVars>
      </dgm:prSet>
      <dgm:spPr/>
    </dgm:pt>
  </dgm:ptLst>
  <dgm:cxnLst>
    <dgm:cxn modelId="{84489107-BF3A-4935-84A4-C942B6590C9A}" srcId="{F65B26EE-E159-4953-BDAD-1EA1090E2C77}" destId="{00784B1A-FC79-4662-B0BF-C86D7AD3F73C}" srcOrd="1" destOrd="0" parTransId="{C37719EC-6838-4EC8-B011-027368E38689}" sibTransId="{506D75BE-E347-4EF2-BAE1-628960CE8B3E}"/>
    <dgm:cxn modelId="{60752D12-2A20-44D1-8F8D-844ADBCB1666}" type="presOf" srcId="{00784B1A-FC79-4662-B0BF-C86D7AD3F73C}" destId="{3456A1AD-55C1-4FDB-B822-D81F8BFFF07E}" srcOrd="0" destOrd="0" presId="urn:microsoft.com/office/officeart/2005/8/layout/vList2"/>
    <dgm:cxn modelId="{70D79C15-77CB-4D4C-806D-2798131829B1}" srcId="{E18D5516-6A1B-4562-83A1-F55E01B095C1}" destId="{57D1F243-83F9-497D-A5CA-ACAF7EA3A314}" srcOrd="0" destOrd="0" parTransId="{11DDFD87-2420-4BAD-BEDF-BF6FF88D96E0}" sibTransId="{0590FABF-4220-48B5-B8EF-C8BCC7DB63E9}"/>
    <dgm:cxn modelId="{E46CB237-7946-4542-8170-F3A4052B1211}" srcId="{00784B1A-FC79-4662-B0BF-C86D7AD3F73C}" destId="{2F4323D3-EBE7-48C2-8171-72141CEBE08E}" srcOrd="1" destOrd="0" parTransId="{704B3728-3527-43A5-846B-E31831DFDEAF}" sibTransId="{DF879B86-B8F6-49B7-A1D2-FC7148291B01}"/>
    <dgm:cxn modelId="{9542A662-E2CA-46AD-8772-781A6D51CDF7}" type="presOf" srcId="{57D1F243-83F9-497D-A5CA-ACAF7EA3A314}" destId="{A99379AE-85CB-41B3-95AB-6D6378C29CA6}" srcOrd="0" destOrd="0" presId="urn:microsoft.com/office/officeart/2005/8/layout/vList2"/>
    <dgm:cxn modelId="{82C3A863-B4D5-4E80-8AA6-AFB6DDEEC973}" srcId="{00784B1A-FC79-4662-B0BF-C86D7AD3F73C}" destId="{A0B47589-00B6-4229-9B4D-C986904D9ECA}" srcOrd="0" destOrd="0" parTransId="{297E16B6-9B0D-437C-B1FD-82CCF8DBADAD}" sibTransId="{EA493C8A-874A-48EB-91F8-3228514D67FB}"/>
    <dgm:cxn modelId="{951C0E47-32F4-47B8-9527-FB0C2E9F1885}" srcId="{F65B26EE-E159-4953-BDAD-1EA1090E2C77}" destId="{E18D5516-6A1B-4562-83A1-F55E01B095C1}" srcOrd="0" destOrd="0" parTransId="{F24D652A-79F7-434C-B9CA-6351B9E54BE3}" sibTransId="{8DB6961B-90F6-4B7F-903C-C813C6C27CAD}"/>
    <dgm:cxn modelId="{8CAC7768-3950-41DF-A4A4-66BAA8FDFC7A}" type="presOf" srcId="{F65B26EE-E159-4953-BDAD-1EA1090E2C77}" destId="{4B33493B-869F-44C1-BE77-00718DDD02D9}" srcOrd="0" destOrd="0" presId="urn:microsoft.com/office/officeart/2005/8/layout/vList2"/>
    <dgm:cxn modelId="{05692287-27B8-4CAA-B5FE-5F909BEA353F}" type="presOf" srcId="{E18D5516-6A1B-4562-83A1-F55E01B095C1}" destId="{C3580BD1-E225-4AC4-9ADE-47DE372F2964}" srcOrd="0" destOrd="0" presId="urn:microsoft.com/office/officeart/2005/8/layout/vList2"/>
    <dgm:cxn modelId="{9F3FE38A-99E2-4DC7-9DBB-22927CB3BB91}" type="presOf" srcId="{2F4323D3-EBE7-48C2-8171-72141CEBE08E}" destId="{7E00CE7B-5882-454B-8D22-F230E9FC2744}" srcOrd="0" destOrd="1" presId="urn:microsoft.com/office/officeart/2005/8/layout/vList2"/>
    <dgm:cxn modelId="{311596E3-A611-4653-9118-F7390D15FDF4}" type="presOf" srcId="{A0B47589-00B6-4229-9B4D-C986904D9ECA}" destId="{7E00CE7B-5882-454B-8D22-F230E9FC2744}" srcOrd="0" destOrd="0" presId="urn:microsoft.com/office/officeart/2005/8/layout/vList2"/>
    <dgm:cxn modelId="{4A4A79DA-189E-4D1C-BC3C-09D2A1F9AD97}" type="presParOf" srcId="{4B33493B-869F-44C1-BE77-00718DDD02D9}" destId="{C3580BD1-E225-4AC4-9ADE-47DE372F2964}" srcOrd="0" destOrd="0" presId="urn:microsoft.com/office/officeart/2005/8/layout/vList2"/>
    <dgm:cxn modelId="{E8E23439-8504-4F99-A509-47149D0AA9A5}" type="presParOf" srcId="{4B33493B-869F-44C1-BE77-00718DDD02D9}" destId="{A99379AE-85CB-41B3-95AB-6D6378C29CA6}" srcOrd="1" destOrd="0" presId="urn:microsoft.com/office/officeart/2005/8/layout/vList2"/>
    <dgm:cxn modelId="{80E5F71A-F1FB-4575-9CBB-761F908EAC98}" type="presParOf" srcId="{4B33493B-869F-44C1-BE77-00718DDD02D9}" destId="{3456A1AD-55C1-4FDB-B822-D81F8BFFF07E}" srcOrd="2" destOrd="0" presId="urn:microsoft.com/office/officeart/2005/8/layout/vList2"/>
    <dgm:cxn modelId="{FA119586-D2AB-42D5-9872-BC6B5EF924D5}" type="presParOf" srcId="{4B33493B-869F-44C1-BE77-00718DDD02D9}" destId="{7E00CE7B-5882-454B-8D22-F230E9FC274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C65CCAD-2EA6-49E8-99C1-FB62A6A408B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6BA0BD-2C50-44E1-A151-076359A18526}">
      <dgm:prSet/>
      <dgm:spPr/>
      <dgm:t>
        <a:bodyPr/>
        <a:lstStyle/>
        <a:p>
          <a:r>
            <a:rPr lang="en-US" dirty="0"/>
            <a:t>Go to kdp.amazon.com and log in with your Amazon credentials.</a:t>
          </a:r>
        </a:p>
      </dgm:t>
    </dgm:pt>
    <dgm:pt modelId="{557B8F6D-08E1-4B9E-B0DD-0B8D3EE99325}" type="parTrans" cxnId="{6554EF48-1187-45B5-8498-92C8C3E58657}">
      <dgm:prSet/>
      <dgm:spPr/>
      <dgm:t>
        <a:bodyPr/>
        <a:lstStyle/>
        <a:p>
          <a:endParaRPr lang="en-US"/>
        </a:p>
      </dgm:t>
    </dgm:pt>
    <dgm:pt modelId="{0F6EC1CD-83A1-4C1D-92FA-B5B81D18C1F3}" type="sibTrans" cxnId="{6554EF48-1187-45B5-8498-92C8C3E58657}">
      <dgm:prSet/>
      <dgm:spPr/>
      <dgm:t>
        <a:bodyPr/>
        <a:lstStyle/>
        <a:p>
          <a:endParaRPr lang="en-US"/>
        </a:p>
      </dgm:t>
    </dgm:pt>
    <dgm:pt modelId="{530F6897-6C57-4E3B-A8DB-1B48E49CC706}">
      <dgm:prSet/>
      <dgm:spPr/>
      <dgm:t>
        <a:bodyPr/>
        <a:lstStyle/>
        <a:p>
          <a:r>
            <a:rPr lang="en-US"/>
            <a:t>If you’ve already set up your kdp account, this will take you to your “dashboard.”</a:t>
          </a:r>
        </a:p>
      </dgm:t>
    </dgm:pt>
    <dgm:pt modelId="{FFEAEA1F-709C-45D6-9F20-09FB32F76D1F}" type="parTrans" cxnId="{A0C434DF-AD00-4841-B3EB-9DE034C86504}">
      <dgm:prSet/>
      <dgm:spPr/>
      <dgm:t>
        <a:bodyPr/>
        <a:lstStyle/>
        <a:p>
          <a:endParaRPr lang="en-US"/>
        </a:p>
      </dgm:t>
    </dgm:pt>
    <dgm:pt modelId="{72304193-8AC0-44B6-9C8D-E09CE1103C6D}" type="sibTrans" cxnId="{A0C434DF-AD00-4841-B3EB-9DE034C86504}">
      <dgm:prSet/>
      <dgm:spPr/>
      <dgm:t>
        <a:bodyPr/>
        <a:lstStyle/>
        <a:p>
          <a:endParaRPr lang="en-US"/>
        </a:p>
      </dgm:t>
    </dgm:pt>
    <dgm:pt modelId="{6A0941E9-AD61-41DF-B827-55C0BA5A4964}">
      <dgm:prSet/>
      <dgm:spPr/>
      <dgm:t>
        <a:bodyPr/>
        <a:lstStyle/>
        <a:p>
          <a:r>
            <a:rPr lang="en-US" dirty="0"/>
            <a:t>Click on the big “CREATE” to add a new book – Buttons change. It may say “Add new </a:t>
          </a:r>
          <a:r>
            <a:rPr lang="en-US" dirty="0" err="1"/>
            <a:t>ebook</a:t>
          </a:r>
          <a:r>
            <a:rPr lang="en-US" dirty="0"/>
            <a:t>,” “Add new hardcover and </a:t>
          </a:r>
          <a:r>
            <a:rPr lang="en-US" dirty="0" err="1"/>
            <a:t>ebook</a:t>
          </a:r>
          <a:r>
            <a:rPr lang="en-US" dirty="0"/>
            <a:t>,” “Add new…” Just read the words and do what makes sense.</a:t>
          </a:r>
        </a:p>
      </dgm:t>
    </dgm:pt>
    <dgm:pt modelId="{489DF4F7-3AD9-43A4-BFAF-78AB7CD5C684}" type="parTrans" cxnId="{D16131B9-8569-4DA3-AFF7-FE7B1C2B5905}">
      <dgm:prSet/>
      <dgm:spPr/>
      <dgm:t>
        <a:bodyPr/>
        <a:lstStyle/>
        <a:p>
          <a:endParaRPr lang="en-US"/>
        </a:p>
      </dgm:t>
    </dgm:pt>
    <dgm:pt modelId="{580C2CAE-ECD6-4DAB-AED2-D242E5A048DF}" type="sibTrans" cxnId="{D16131B9-8569-4DA3-AFF7-FE7B1C2B5905}">
      <dgm:prSet/>
      <dgm:spPr/>
      <dgm:t>
        <a:bodyPr/>
        <a:lstStyle/>
        <a:p>
          <a:endParaRPr lang="en-US"/>
        </a:p>
      </dgm:t>
    </dgm:pt>
    <dgm:pt modelId="{AC39A19C-F4F0-41E8-9B91-1DCB242C633B}">
      <dgm:prSet/>
      <dgm:spPr/>
      <dgm:t>
        <a:bodyPr/>
        <a:lstStyle/>
        <a:p>
          <a:r>
            <a:rPr lang="en-US" dirty="0"/>
            <a:t>Simplest is to add the </a:t>
          </a:r>
          <a:r>
            <a:rPr lang="en-US" dirty="0" err="1"/>
            <a:t>ebook</a:t>
          </a:r>
          <a:r>
            <a:rPr lang="en-US" dirty="0"/>
            <a:t> first. So… start filling in the information.</a:t>
          </a:r>
        </a:p>
      </dgm:t>
    </dgm:pt>
    <dgm:pt modelId="{092E16C8-B80E-4997-B9C4-EB333B565A78}" type="parTrans" cxnId="{5F73955F-31F4-42ED-99DF-F40E3DD13265}">
      <dgm:prSet/>
      <dgm:spPr/>
      <dgm:t>
        <a:bodyPr/>
        <a:lstStyle/>
        <a:p>
          <a:endParaRPr lang="en-US"/>
        </a:p>
      </dgm:t>
    </dgm:pt>
    <dgm:pt modelId="{60B3B368-EF32-4758-A7FE-4B3EB41174FB}" type="sibTrans" cxnId="{5F73955F-31F4-42ED-99DF-F40E3DD13265}">
      <dgm:prSet/>
      <dgm:spPr/>
      <dgm:t>
        <a:bodyPr/>
        <a:lstStyle/>
        <a:p>
          <a:endParaRPr lang="en-US"/>
        </a:p>
      </dgm:t>
    </dgm:pt>
    <dgm:pt modelId="{01B430DD-D84C-4AD7-9FB8-73100C25FE8F}">
      <dgm:prSet/>
      <dgm:spPr/>
      <dgm:t>
        <a:bodyPr/>
        <a:lstStyle/>
        <a:p>
          <a:r>
            <a:rPr lang="en-US"/>
            <a:t>Click “save and continue,” “next,” or whatever new word they provide at the end of the page.</a:t>
          </a:r>
        </a:p>
      </dgm:t>
    </dgm:pt>
    <dgm:pt modelId="{4647A708-D66F-44E0-8C3A-4AF2B61B5064}" type="parTrans" cxnId="{DCA1BF9E-FD97-4BA2-96D3-36E8A824E5DD}">
      <dgm:prSet/>
      <dgm:spPr/>
      <dgm:t>
        <a:bodyPr/>
        <a:lstStyle/>
        <a:p>
          <a:endParaRPr lang="en-US"/>
        </a:p>
      </dgm:t>
    </dgm:pt>
    <dgm:pt modelId="{CBF86A1E-DB52-491F-95E9-850AB6995104}" type="sibTrans" cxnId="{DCA1BF9E-FD97-4BA2-96D3-36E8A824E5DD}">
      <dgm:prSet/>
      <dgm:spPr/>
      <dgm:t>
        <a:bodyPr/>
        <a:lstStyle/>
        <a:p>
          <a:endParaRPr lang="en-US"/>
        </a:p>
      </dgm:t>
    </dgm:pt>
    <dgm:pt modelId="{5B2A8CD2-5E0F-4AE6-8F8A-35E65C169E0F}">
      <dgm:prSet/>
      <dgm:spPr/>
      <dgm:t>
        <a:bodyPr/>
        <a:lstStyle/>
        <a:p>
          <a:r>
            <a:rPr lang="en-US" dirty="0"/>
            <a:t>You need to have your files ready for upload (though you can save and come back later). </a:t>
          </a:r>
        </a:p>
      </dgm:t>
    </dgm:pt>
    <dgm:pt modelId="{45D88C88-0176-42D3-B518-1291369E7661}" type="parTrans" cxnId="{E46F74AC-690E-4433-9FB9-20AE2AF45AA9}">
      <dgm:prSet/>
      <dgm:spPr/>
      <dgm:t>
        <a:bodyPr/>
        <a:lstStyle/>
        <a:p>
          <a:endParaRPr lang="en-US"/>
        </a:p>
      </dgm:t>
    </dgm:pt>
    <dgm:pt modelId="{C59038FE-A7AC-4327-A2BA-56BA4D98ECBA}" type="sibTrans" cxnId="{E46F74AC-690E-4433-9FB9-20AE2AF45AA9}">
      <dgm:prSet/>
      <dgm:spPr/>
      <dgm:t>
        <a:bodyPr/>
        <a:lstStyle/>
        <a:p>
          <a:endParaRPr lang="en-US"/>
        </a:p>
      </dgm:t>
    </dgm:pt>
    <dgm:pt modelId="{A406C0EB-91C0-4EE7-BDEE-7FBEAB579E0E}" type="pres">
      <dgm:prSet presAssocID="{AC65CCAD-2EA6-49E8-99C1-FB62A6A408B0}" presName="vert0" presStyleCnt="0">
        <dgm:presLayoutVars>
          <dgm:dir/>
          <dgm:animOne val="branch"/>
          <dgm:animLvl val="lvl"/>
        </dgm:presLayoutVars>
      </dgm:prSet>
      <dgm:spPr/>
    </dgm:pt>
    <dgm:pt modelId="{027F0B73-4AC6-447A-A99A-D4AB4CD15EF5}" type="pres">
      <dgm:prSet presAssocID="{716BA0BD-2C50-44E1-A151-076359A18526}" presName="thickLine" presStyleLbl="alignNode1" presStyleIdx="0" presStyleCnt="6"/>
      <dgm:spPr/>
    </dgm:pt>
    <dgm:pt modelId="{6FD1CC54-135B-40F9-9CD5-A3B998FABF62}" type="pres">
      <dgm:prSet presAssocID="{716BA0BD-2C50-44E1-A151-076359A18526}" presName="horz1" presStyleCnt="0"/>
      <dgm:spPr/>
    </dgm:pt>
    <dgm:pt modelId="{E54A1078-8319-47E2-BBE6-34931D71EF7F}" type="pres">
      <dgm:prSet presAssocID="{716BA0BD-2C50-44E1-A151-076359A18526}" presName="tx1" presStyleLbl="revTx" presStyleIdx="0" presStyleCnt="6"/>
      <dgm:spPr/>
    </dgm:pt>
    <dgm:pt modelId="{2A065C65-168E-4CCD-BE39-1E77575A5A59}" type="pres">
      <dgm:prSet presAssocID="{716BA0BD-2C50-44E1-A151-076359A18526}" presName="vert1" presStyleCnt="0"/>
      <dgm:spPr/>
    </dgm:pt>
    <dgm:pt modelId="{74A3432C-0D08-4978-A91A-94F7C6F4D142}" type="pres">
      <dgm:prSet presAssocID="{530F6897-6C57-4E3B-A8DB-1B48E49CC706}" presName="thickLine" presStyleLbl="alignNode1" presStyleIdx="1" presStyleCnt="6"/>
      <dgm:spPr/>
    </dgm:pt>
    <dgm:pt modelId="{01E1B181-0A6D-4E47-807D-7C4068BCAD71}" type="pres">
      <dgm:prSet presAssocID="{530F6897-6C57-4E3B-A8DB-1B48E49CC706}" presName="horz1" presStyleCnt="0"/>
      <dgm:spPr/>
    </dgm:pt>
    <dgm:pt modelId="{9C716875-7A14-40B6-AA10-967819BD786E}" type="pres">
      <dgm:prSet presAssocID="{530F6897-6C57-4E3B-A8DB-1B48E49CC706}" presName="tx1" presStyleLbl="revTx" presStyleIdx="1" presStyleCnt="6"/>
      <dgm:spPr/>
    </dgm:pt>
    <dgm:pt modelId="{0B8D7C10-1025-47FB-8436-93FBF7B55E75}" type="pres">
      <dgm:prSet presAssocID="{530F6897-6C57-4E3B-A8DB-1B48E49CC706}" presName="vert1" presStyleCnt="0"/>
      <dgm:spPr/>
    </dgm:pt>
    <dgm:pt modelId="{D8F4413F-D9CF-4E0B-ABD0-D24E4508FC58}" type="pres">
      <dgm:prSet presAssocID="{6A0941E9-AD61-41DF-B827-55C0BA5A4964}" presName="thickLine" presStyleLbl="alignNode1" presStyleIdx="2" presStyleCnt="6"/>
      <dgm:spPr/>
    </dgm:pt>
    <dgm:pt modelId="{80E9DC87-682D-4692-9C1A-142EE9855729}" type="pres">
      <dgm:prSet presAssocID="{6A0941E9-AD61-41DF-B827-55C0BA5A4964}" presName="horz1" presStyleCnt="0"/>
      <dgm:spPr/>
    </dgm:pt>
    <dgm:pt modelId="{73A2E30E-6168-49DF-88CD-2A63370E2D9F}" type="pres">
      <dgm:prSet presAssocID="{6A0941E9-AD61-41DF-B827-55C0BA5A4964}" presName="tx1" presStyleLbl="revTx" presStyleIdx="2" presStyleCnt="6"/>
      <dgm:spPr/>
    </dgm:pt>
    <dgm:pt modelId="{3C05C20A-0BA8-4420-9396-0B4D5382E849}" type="pres">
      <dgm:prSet presAssocID="{6A0941E9-AD61-41DF-B827-55C0BA5A4964}" presName="vert1" presStyleCnt="0"/>
      <dgm:spPr/>
    </dgm:pt>
    <dgm:pt modelId="{2118E34F-D217-4BB5-923D-2A47569E860B}" type="pres">
      <dgm:prSet presAssocID="{AC39A19C-F4F0-41E8-9B91-1DCB242C633B}" presName="thickLine" presStyleLbl="alignNode1" presStyleIdx="3" presStyleCnt="6"/>
      <dgm:spPr/>
    </dgm:pt>
    <dgm:pt modelId="{E1DDFBC3-9B7F-4405-8D60-1A2D7BB9797E}" type="pres">
      <dgm:prSet presAssocID="{AC39A19C-F4F0-41E8-9B91-1DCB242C633B}" presName="horz1" presStyleCnt="0"/>
      <dgm:spPr/>
    </dgm:pt>
    <dgm:pt modelId="{46998DE7-C6BC-42DE-965D-0A402EE4A224}" type="pres">
      <dgm:prSet presAssocID="{AC39A19C-F4F0-41E8-9B91-1DCB242C633B}" presName="tx1" presStyleLbl="revTx" presStyleIdx="3" presStyleCnt="6"/>
      <dgm:spPr/>
    </dgm:pt>
    <dgm:pt modelId="{A6503DCF-9B1A-4132-B7FD-DDE43D01C86D}" type="pres">
      <dgm:prSet presAssocID="{AC39A19C-F4F0-41E8-9B91-1DCB242C633B}" presName="vert1" presStyleCnt="0"/>
      <dgm:spPr/>
    </dgm:pt>
    <dgm:pt modelId="{051E4C31-ECAD-4A59-8BD2-550923234616}" type="pres">
      <dgm:prSet presAssocID="{01B430DD-D84C-4AD7-9FB8-73100C25FE8F}" presName="thickLine" presStyleLbl="alignNode1" presStyleIdx="4" presStyleCnt="6"/>
      <dgm:spPr/>
    </dgm:pt>
    <dgm:pt modelId="{DA5D4999-B668-49B2-936F-99707713A2AE}" type="pres">
      <dgm:prSet presAssocID="{01B430DD-D84C-4AD7-9FB8-73100C25FE8F}" presName="horz1" presStyleCnt="0"/>
      <dgm:spPr/>
    </dgm:pt>
    <dgm:pt modelId="{F483B360-A038-4DE2-BA21-EA27537A89BD}" type="pres">
      <dgm:prSet presAssocID="{01B430DD-D84C-4AD7-9FB8-73100C25FE8F}" presName="tx1" presStyleLbl="revTx" presStyleIdx="4" presStyleCnt="6"/>
      <dgm:spPr/>
    </dgm:pt>
    <dgm:pt modelId="{2D2F666B-030F-44F0-B65B-D92339C8F7CB}" type="pres">
      <dgm:prSet presAssocID="{01B430DD-D84C-4AD7-9FB8-73100C25FE8F}" presName="vert1" presStyleCnt="0"/>
      <dgm:spPr/>
    </dgm:pt>
    <dgm:pt modelId="{F49677D5-FA6E-4F46-943B-694B859673E4}" type="pres">
      <dgm:prSet presAssocID="{5B2A8CD2-5E0F-4AE6-8F8A-35E65C169E0F}" presName="thickLine" presStyleLbl="alignNode1" presStyleIdx="5" presStyleCnt="6"/>
      <dgm:spPr/>
    </dgm:pt>
    <dgm:pt modelId="{FD96456A-969E-4120-9787-67B63E527D66}" type="pres">
      <dgm:prSet presAssocID="{5B2A8CD2-5E0F-4AE6-8F8A-35E65C169E0F}" presName="horz1" presStyleCnt="0"/>
      <dgm:spPr/>
    </dgm:pt>
    <dgm:pt modelId="{A0C31847-1DDE-46B5-8075-A6D082062247}" type="pres">
      <dgm:prSet presAssocID="{5B2A8CD2-5E0F-4AE6-8F8A-35E65C169E0F}" presName="tx1" presStyleLbl="revTx" presStyleIdx="5" presStyleCnt="6"/>
      <dgm:spPr/>
    </dgm:pt>
    <dgm:pt modelId="{7F1602F0-26CA-4491-9E55-6B85227A3044}" type="pres">
      <dgm:prSet presAssocID="{5B2A8CD2-5E0F-4AE6-8F8A-35E65C169E0F}" presName="vert1" presStyleCnt="0"/>
      <dgm:spPr/>
    </dgm:pt>
  </dgm:ptLst>
  <dgm:cxnLst>
    <dgm:cxn modelId="{CBF9D90D-ABEA-454D-B74D-CF2FD9A00515}" type="presOf" srcId="{716BA0BD-2C50-44E1-A151-076359A18526}" destId="{E54A1078-8319-47E2-BBE6-34931D71EF7F}" srcOrd="0" destOrd="0" presId="urn:microsoft.com/office/officeart/2008/layout/LinedList"/>
    <dgm:cxn modelId="{3728673D-F061-4C7D-B492-5CB0DCC86F8F}" type="presOf" srcId="{01B430DD-D84C-4AD7-9FB8-73100C25FE8F}" destId="{F483B360-A038-4DE2-BA21-EA27537A89BD}" srcOrd="0" destOrd="0" presId="urn:microsoft.com/office/officeart/2008/layout/LinedList"/>
    <dgm:cxn modelId="{5F73955F-31F4-42ED-99DF-F40E3DD13265}" srcId="{AC65CCAD-2EA6-49E8-99C1-FB62A6A408B0}" destId="{AC39A19C-F4F0-41E8-9B91-1DCB242C633B}" srcOrd="3" destOrd="0" parTransId="{092E16C8-B80E-4997-B9C4-EB333B565A78}" sibTransId="{60B3B368-EF32-4758-A7FE-4B3EB41174FB}"/>
    <dgm:cxn modelId="{6554EF48-1187-45B5-8498-92C8C3E58657}" srcId="{AC65CCAD-2EA6-49E8-99C1-FB62A6A408B0}" destId="{716BA0BD-2C50-44E1-A151-076359A18526}" srcOrd="0" destOrd="0" parTransId="{557B8F6D-08E1-4B9E-B0DD-0B8D3EE99325}" sibTransId="{0F6EC1CD-83A1-4C1D-92FA-B5B81D18C1F3}"/>
    <dgm:cxn modelId="{D6AE6750-AF11-415F-9A19-64CEB7B1AA51}" type="presOf" srcId="{AC65CCAD-2EA6-49E8-99C1-FB62A6A408B0}" destId="{A406C0EB-91C0-4EE7-BDEE-7FBEAB579E0E}" srcOrd="0" destOrd="0" presId="urn:microsoft.com/office/officeart/2008/layout/LinedList"/>
    <dgm:cxn modelId="{72DC3251-0D1D-4BB8-8383-5D8998DBCBB6}" type="presOf" srcId="{AC39A19C-F4F0-41E8-9B91-1DCB242C633B}" destId="{46998DE7-C6BC-42DE-965D-0A402EE4A224}" srcOrd="0" destOrd="0" presId="urn:microsoft.com/office/officeart/2008/layout/LinedList"/>
    <dgm:cxn modelId="{D3007B73-D193-4403-A4E0-7BEB09AFE982}" type="presOf" srcId="{530F6897-6C57-4E3B-A8DB-1B48E49CC706}" destId="{9C716875-7A14-40B6-AA10-967819BD786E}" srcOrd="0" destOrd="0" presId="urn:microsoft.com/office/officeart/2008/layout/LinedList"/>
    <dgm:cxn modelId="{4B44EC86-900E-4693-88E4-E9C9FBA8E5C1}" type="presOf" srcId="{5B2A8CD2-5E0F-4AE6-8F8A-35E65C169E0F}" destId="{A0C31847-1DDE-46B5-8075-A6D082062247}" srcOrd="0" destOrd="0" presId="urn:microsoft.com/office/officeart/2008/layout/LinedList"/>
    <dgm:cxn modelId="{DCA1BF9E-FD97-4BA2-96D3-36E8A824E5DD}" srcId="{AC65CCAD-2EA6-49E8-99C1-FB62A6A408B0}" destId="{01B430DD-D84C-4AD7-9FB8-73100C25FE8F}" srcOrd="4" destOrd="0" parTransId="{4647A708-D66F-44E0-8C3A-4AF2B61B5064}" sibTransId="{CBF86A1E-DB52-491F-95E9-850AB6995104}"/>
    <dgm:cxn modelId="{E46F74AC-690E-4433-9FB9-20AE2AF45AA9}" srcId="{AC65CCAD-2EA6-49E8-99C1-FB62A6A408B0}" destId="{5B2A8CD2-5E0F-4AE6-8F8A-35E65C169E0F}" srcOrd="5" destOrd="0" parTransId="{45D88C88-0176-42D3-B518-1291369E7661}" sibTransId="{C59038FE-A7AC-4327-A2BA-56BA4D98ECBA}"/>
    <dgm:cxn modelId="{D16131B9-8569-4DA3-AFF7-FE7B1C2B5905}" srcId="{AC65CCAD-2EA6-49E8-99C1-FB62A6A408B0}" destId="{6A0941E9-AD61-41DF-B827-55C0BA5A4964}" srcOrd="2" destOrd="0" parTransId="{489DF4F7-3AD9-43A4-BFAF-78AB7CD5C684}" sibTransId="{580C2CAE-ECD6-4DAB-AED2-D242E5A048DF}"/>
    <dgm:cxn modelId="{A0C434DF-AD00-4841-B3EB-9DE034C86504}" srcId="{AC65CCAD-2EA6-49E8-99C1-FB62A6A408B0}" destId="{530F6897-6C57-4E3B-A8DB-1B48E49CC706}" srcOrd="1" destOrd="0" parTransId="{FFEAEA1F-709C-45D6-9F20-09FB32F76D1F}" sibTransId="{72304193-8AC0-44B6-9C8D-E09CE1103C6D}"/>
    <dgm:cxn modelId="{471455E0-E68B-4C53-87E7-1AE7EFB6739B}" type="presOf" srcId="{6A0941E9-AD61-41DF-B827-55C0BA5A4964}" destId="{73A2E30E-6168-49DF-88CD-2A63370E2D9F}" srcOrd="0" destOrd="0" presId="urn:microsoft.com/office/officeart/2008/layout/LinedList"/>
    <dgm:cxn modelId="{3E2E4CBC-90CE-48DE-8944-54E169D3131C}" type="presParOf" srcId="{A406C0EB-91C0-4EE7-BDEE-7FBEAB579E0E}" destId="{027F0B73-4AC6-447A-A99A-D4AB4CD15EF5}" srcOrd="0" destOrd="0" presId="urn:microsoft.com/office/officeart/2008/layout/LinedList"/>
    <dgm:cxn modelId="{AFEE85EF-7C6A-4443-872B-0AB40A395BEA}" type="presParOf" srcId="{A406C0EB-91C0-4EE7-BDEE-7FBEAB579E0E}" destId="{6FD1CC54-135B-40F9-9CD5-A3B998FABF62}" srcOrd="1" destOrd="0" presId="urn:microsoft.com/office/officeart/2008/layout/LinedList"/>
    <dgm:cxn modelId="{52CD2412-9756-4D74-B396-1BE87876D87C}" type="presParOf" srcId="{6FD1CC54-135B-40F9-9CD5-A3B998FABF62}" destId="{E54A1078-8319-47E2-BBE6-34931D71EF7F}" srcOrd="0" destOrd="0" presId="urn:microsoft.com/office/officeart/2008/layout/LinedList"/>
    <dgm:cxn modelId="{0E2C573D-F7F1-482D-8285-66EFA5E2B7A6}" type="presParOf" srcId="{6FD1CC54-135B-40F9-9CD5-A3B998FABF62}" destId="{2A065C65-168E-4CCD-BE39-1E77575A5A59}" srcOrd="1" destOrd="0" presId="urn:microsoft.com/office/officeart/2008/layout/LinedList"/>
    <dgm:cxn modelId="{CAAD16E3-1907-4866-B28C-8420E1F598B0}" type="presParOf" srcId="{A406C0EB-91C0-4EE7-BDEE-7FBEAB579E0E}" destId="{74A3432C-0D08-4978-A91A-94F7C6F4D142}" srcOrd="2" destOrd="0" presId="urn:microsoft.com/office/officeart/2008/layout/LinedList"/>
    <dgm:cxn modelId="{16B0EFBD-ECEB-4A04-A34C-C994E17381D3}" type="presParOf" srcId="{A406C0EB-91C0-4EE7-BDEE-7FBEAB579E0E}" destId="{01E1B181-0A6D-4E47-807D-7C4068BCAD71}" srcOrd="3" destOrd="0" presId="urn:microsoft.com/office/officeart/2008/layout/LinedList"/>
    <dgm:cxn modelId="{2AC3DA4F-788F-4C32-A8D0-E43EB47E8CAC}" type="presParOf" srcId="{01E1B181-0A6D-4E47-807D-7C4068BCAD71}" destId="{9C716875-7A14-40B6-AA10-967819BD786E}" srcOrd="0" destOrd="0" presId="urn:microsoft.com/office/officeart/2008/layout/LinedList"/>
    <dgm:cxn modelId="{3633646C-A98F-43F4-81BD-EC31CBEEE917}" type="presParOf" srcId="{01E1B181-0A6D-4E47-807D-7C4068BCAD71}" destId="{0B8D7C10-1025-47FB-8436-93FBF7B55E75}" srcOrd="1" destOrd="0" presId="urn:microsoft.com/office/officeart/2008/layout/LinedList"/>
    <dgm:cxn modelId="{89868C56-A119-4EB2-8A75-96F67DEC9195}" type="presParOf" srcId="{A406C0EB-91C0-4EE7-BDEE-7FBEAB579E0E}" destId="{D8F4413F-D9CF-4E0B-ABD0-D24E4508FC58}" srcOrd="4" destOrd="0" presId="urn:microsoft.com/office/officeart/2008/layout/LinedList"/>
    <dgm:cxn modelId="{39D8B6F1-8FC9-4368-AF4E-5B3693D75314}" type="presParOf" srcId="{A406C0EB-91C0-4EE7-BDEE-7FBEAB579E0E}" destId="{80E9DC87-682D-4692-9C1A-142EE9855729}" srcOrd="5" destOrd="0" presId="urn:microsoft.com/office/officeart/2008/layout/LinedList"/>
    <dgm:cxn modelId="{D3251B91-A52F-4524-BD28-D17D629EABC9}" type="presParOf" srcId="{80E9DC87-682D-4692-9C1A-142EE9855729}" destId="{73A2E30E-6168-49DF-88CD-2A63370E2D9F}" srcOrd="0" destOrd="0" presId="urn:microsoft.com/office/officeart/2008/layout/LinedList"/>
    <dgm:cxn modelId="{1CA6F8B0-063A-4E04-9772-AFF91DDEE206}" type="presParOf" srcId="{80E9DC87-682D-4692-9C1A-142EE9855729}" destId="{3C05C20A-0BA8-4420-9396-0B4D5382E849}" srcOrd="1" destOrd="0" presId="urn:microsoft.com/office/officeart/2008/layout/LinedList"/>
    <dgm:cxn modelId="{2EDA2FA8-0E7C-4179-9BE7-AEF0B87B80E7}" type="presParOf" srcId="{A406C0EB-91C0-4EE7-BDEE-7FBEAB579E0E}" destId="{2118E34F-D217-4BB5-923D-2A47569E860B}" srcOrd="6" destOrd="0" presId="urn:microsoft.com/office/officeart/2008/layout/LinedList"/>
    <dgm:cxn modelId="{66C6264B-D7B6-4E9E-90C2-97DE8189A1F9}" type="presParOf" srcId="{A406C0EB-91C0-4EE7-BDEE-7FBEAB579E0E}" destId="{E1DDFBC3-9B7F-4405-8D60-1A2D7BB9797E}" srcOrd="7" destOrd="0" presId="urn:microsoft.com/office/officeart/2008/layout/LinedList"/>
    <dgm:cxn modelId="{DBBBC96D-7BF6-46D1-B18F-2A7BAFF38438}" type="presParOf" srcId="{E1DDFBC3-9B7F-4405-8D60-1A2D7BB9797E}" destId="{46998DE7-C6BC-42DE-965D-0A402EE4A224}" srcOrd="0" destOrd="0" presId="urn:microsoft.com/office/officeart/2008/layout/LinedList"/>
    <dgm:cxn modelId="{9672D748-0432-4B42-815A-E7302DF2E4EF}" type="presParOf" srcId="{E1DDFBC3-9B7F-4405-8D60-1A2D7BB9797E}" destId="{A6503DCF-9B1A-4132-B7FD-DDE43D01C86D}" srcOrd="1" destOrd="0" presId="urn:microsoft.com/office/officeart/2008/layout/LinedList"/>
    <dgm:cxn modelId="{0D402BC8-ADF8-44FD-A896-6520C2E2F9D8}" type="presParOf" srcId="{A406C0EB-91C0-4EE7-BDEE-7FBEAB579E0E}" destId="{051E4C31-ECAD-4A59-8BD2-550923234616}" srcOrd="8" destOrd="0" presId="urn:microsoft.com/office/officeart/2008/layout/LinedList"/>
    <dgm:cxn modelId="{2FCFA6F8-25AC-493A-B325-1494306A0F85}" type="presParOf" srcId="{A406C0EB-91C0-4EE7-BDEE-7FBEAB579E0E}" destId="{DA5D4999-B668-49B2-936F-99707713A2AE}" srcOrd="9" destOrd="0" presId="urn:microsoft.com/office/officeart/2008/layout/LinedList"/>
    <dgm:cxn modelId="{2C447068-7825-4147-A8FE-364590923A91}" type="presParOf" srcId="{DA5D4999-B668-49B2-936F-99707713A2AE}" destId="{F483B360-A038-4DE2-BA21-EA27537A89BD}" srcOrd="0" destOrd="0" presId="urn:microsoft.com/office/officeart/2008/layout/LinedList"/>
    <dgm:cxn modelId="{1ED6FBF6-765B-47D8-8EB6-7ADE5307FF25}" type="presParOf" srcId="{DA5D4999-B668-49B2-936F-99707713A2AE}" destId="{2D2F666B-030F-44F0-B65B-D92339C8F7CB}" srcOrd="1" destOrd="0" presId="urn:microsoft.com/office/officeart/2008/layout/LinedList"/>
    <dgm:cxn modelId="{C270493A-0050-4E00-9C30-815D2E4AA09B}" type="presParOf" srcId="{A406C0EB-91C0-4EE7-BDEE-7FBEAB579E0E}" destId="{F49677D5-FA6E-4F46-943B-694B859673E4}" srcOrd="10" destOrd="0" presId="urn:microsoft.com/office/officeart/2008/layout/LinedList"/>
    <dgm:cxn modelId="{3EB02E3C-3135-49F0-9221-E575C8FBE4D2}" type="presParOf" srcId="{A406C0EB-91C0-4EE7-BDEE-7FBEAB579E0E}" destId="{FD96456A-969E-4120-9787-67B63E527D66}" srcOrd="11" destOrd="0" presId="urn:microsoft.com/office/officeart/2008/layout/LinedList"/>
    <dgm:cxn modelId="{D6FC849B-8FC9-411C-866F-41BBC264C62C}" type="presParOf" srcId="{FD96456A-969E-4120-9787-67B63E527D66}" destId="{A0C31847-1DDE-46B5-8075-A6D082062247}" srcOrd="0" destOrd="0" presId="urn:microsoft.com/office/officeart/2008/layout/LinedList"/>
    <dgm:cxn modelId="{2EC0E2E9-31F6-459F-AF9A-B0F9DEB7240F}" type="presParOf" srcId="{FD96456A-969E-4120-9787-67B63E527D66}" destId="{7F1602F0-26CA-4491-9E55-6B85227A30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2892F4A-2244-4BFB-9528-4F5D24BEAC4C}" type="doc">
      <dgm:prSet loTypeId="urn:microsoft.com/office/officeart/2016/7/layout/ChevronBlockProcess" loCatId="process" qsTypeId="urn:microsoft.com/office/officeart/2005/8/quickstyle/simple1" qsCatId="simple" csTypeId="urn:microsoft.com/office/officeart/2005/8/colors/accent1_2" csCatId="accent1" phldr="1"/>
      <dgm:spPr/>
      <dgm:t>
        <a:bodyPr/>
        <a:lstStyle/>
        <a:p>
          <a:endParaRPr lang="en-US"/>
        </a:p>
      </dgm:t>
    </dgm:pt>
    <dgm:pt modelId="{7F3C3AF8-E300-49C9-BD51-E6317D633A8C}">
      <dgm:prSet/>
      <dgm:spPr/>
      <dgm:t>
        <a:bodyPr/>
        <a:lstStyle/>
        <a:p>
          <a:r>
            <a:rPr lang="en-US"/>
            <a:t>Yes</a:t>
          </a:r>
        </a:p>
      </dgm:t>
    </dgm:pt>
    <dgm:pt modelId="{6C11EDBC-A7BA-4CED-8ABE-E42388A5B62C}" type="parTrans" cxnId="{87D7373C-6100-4E89-9F5D-64C7D8BBC0A9}">
      <dgm:prSet/>
      <dgm:spPr/>
      <dgm:t>
        <a:bodyPr/>
        <a:lstStyle/>
        <a:p>
          <a:endParaRPr lang="en-US"/>
        </a:p>
      </dgm:t>
    </dgm:pt>
    <dgm:pt modelId="{965627D4-67E4-4E9D-8122-E467C7A49613}" type="sibTrans" cxnId="{87D7373C-6100-4E89-9F5D-64C7D8BBC0A9}">
      <dgm:prSet/>
      <dgm:spPr/>
      <dgm:t>
        <a:bodyPr/>
        <a:lstStyle/>
        <a:p>
          <a:endParaRPr lang="en-US"/>
        </a:p>
      </dgm:t>
    </dgm:pt>
    <dgm:pt modelId="{0CC64610-14B0-43A3-82B7-D6569BF8C7F5}">
      <dgm:prSet/>
      <dgm:spPr/>
      <dgm:t>
        <a:bodyPr/>
        <a:lstStyle/>
        <a:p>
          <a:r>
            <a:rPr lang="en-US"/>
            <a:t>Yes, you are ready to upload your interior file.</a:t>
          </a:r>
        </a:p>
      </dgm:t>
    </dgm:pt>
    <dgm:pt modelId="{103C72DB-7719-4232-BF62-611286CDDDB8}" type="parTrans" cxnId="{5D69DE67-C907-46DC-8A0D-6382FDD48333}">
      <dgm:prSet/>
      <dgm:spPr/>
      <dgm:t>
        <a:bodyPr/>
        <a:lstStyle/>
        <a:p>
          <a:endParaRPr lang="en-US"/>
        </a:p>
      </dgm:t>
    </dgm:pt>
    <dgm:pt modelId="{72DDA22C-83EC-4D9B-B06C-CEC2D26AB704}" type="sibTrans" cxnId="{5D69DE67-C907-46DC-8A0D-6382FDD48333}">
      <dgm:prSet/>
      <dgm:spPr/>
      <dgm:t>
        <a:bodyPr/>
        <a:lstStyle/>
        <a:p>
          <a:endParaRPr lang="en-US"/>
        </a:p>
      </dgm:t>
    </dgm:pt>
    <dgm:pt modelId="{16DB1658-FC34-46EC-832B-A1A7D73DFFE2}">
      <dgm:prSet/>
      <dgm:spPr/>
      <dgm:t>
        <a:bodyPr/>
        <a:lstStyle/>
        <a:p>
          <a:r>
            <a:rPr lang="en-US"/>
            <a:t>Upload</a:t>
          </a:r>
        </a:p>
      </dgm:t>
    </dgm:pt>
    <dgm:pt modelId="{B2E9A36C-B901-4147-815F-1032B5CC85FA}" type="parTrans" cxnId="{A51500F2-728D-48CE-B7AA-2AE597B716DB}">
      <dgm:prSet/>
      <dgm:spPr/>
      <dgm:t>
        <a:bodyPr/>
        <a:lstStyle/>
        <a:p>
          <a:endParaRPr lang="en-US"/>
        </a:p>
      </dgm:t>
    </dgm:pt>
    <dgm:pt modelId="{188BAE0F-55BA-42C7-AB70-A33620B4DCB9}" type="sibTrans" cxnId="{A51500F2-728D-48CE-B7AA-2AE597B716DB}">
      <dgm:prSet/>
      <dgm:spPr/>
      <dgm:t>
        <a:bodyPr/>
        <a:lstStyle/>
        <a:p>
          <a:endParaRPr lang="en-US"/>
        </a:p>
      </dgm:t>
    </dgm:pt>
    <dgm:pt modelId="{BDCFA9D2-CB0E-4F6C-87EE-5C2F00D965F6}">
      <dgm:prSet/>
      <dgm:spPr/>
      <dgm:t>
        <a:bodyPr/>
        <a:lstStyle/>
        <a:p>
          <a:r>
            <a:rPr lang="en-US"/>
            <a:t>Upload your kpf or epub file.</a:t>
          </a:r>
        </a:p>
      </dgm:t>
    </dgm:pt>
    <dgm:pt modelId="{DA7FB0DB-12FA-47EA-86EE-6859E7666564}" type="parTrans" cxnId="{9960D4F6-9E82-4C1C-8F31-23B406893CDB}">
      <dgm:prSet/>
      <dgm:spPr/>
      <dgm:t>
        <a:bodyPr/>
        <a:lstStyle/>
        <a:p>
          <a:endParaRPr lang="en-US"/>
        </a:p>
      </dgm:t>
    </dgm:pt>
    <dgm:pt modelId="{26F2FD07-2962-4216-AA40-9CD6854C695E}" type="sibTrans" cxnId="{9960D4F6-9E82-4C1C-8F31-23B406893CDB}">
      <dgm:prSet/>
      <dgm:spPr/>
      <dgm:t>
        <a:bodyPr/>
        <a:lstStyle/>
        <a:p>
          <a:endParaRPr lang="en-US"/>
        </a:p>
      </dgm:t>
    </dgm:pt>
    <dgm:pt modelId="{9616C76F-B470-42B1-96C9-3A698C5E2427}">
      <dgm:prSet/>
      <dgm:spPr/>
      <dgm:t>
        <a:bodyPr/>
        <a:lstStyle/>
        <a:p>
          <a:r>
            <a:rPr lang="en-US" dirty="0"/>
            <a:t>Wait</a:t>
          </a:r>
        </a:p>
      </dgm:t>
    </dgm:pt>
    <dgm:pt modelId="{DE258483-3051-4946-A5EE-A7474CAE917D}" type="parTrans" cxnId="{36D50C8F-84A3-4E83-8C85-B9300FB5559A}">
      <dgm:prSet/>
      <dgm:spPr/>
      <dgm:t>
        <a:bodyPr/>
        <a:lstStyle/>
        <a:p>
          <a:endParaRPr lang="en-US"/>
        </a:p>
      </dgm:t>
    </dgm:pt>
    <dgm:pt modelId="{BE9F9701-58D8-49EF-84F9-EE7EE0E7425A}" type="sibTrans" cxnId="{36D50C8F-84A3-4E83-8C85-B9300FB5559A}">
      <dgm:prSet/>
      <dgm:spPr/>
      <dgm:t>
        <a:bodyPr/>
        <a:lstStyle/>
        <a:p>
          <a:endParaRPr lang="en-US"/>
        </a:p>
      </dgm:t>
    </dgm:pt>
    <dgm:pt modelId="{CA6A1D68-918E-4D9D-88D8-B6F39AD70866}">
      <dgm:prSet/>
      <dgm:spPr/>
      <dgm:t>
        <a:bodyPr/>
        <a:lstStyle/>
        <a:p>
          <a:r>
            <a:rPr lang="en-US"/>
            <a:t>Amazon will tell you the file is “processing.”</a:t>
          </a:r>
        </a:p>
      </dgm:t>
    </dgm:pt>
    <dgm:pt modelId="{699C3C09-DCDF-4907-8CD3-F99B78457962}" type="parTrans" cxnId="{B6B7C420-E545-4758-9B89-57BED70D097C}">
      <dgm:prSet/>
      <dgm:spPr/>
      <dgm:t>
        <a:bodyPr/>
        <a:lstStyle/>
        <a:p>
          <a:endParaRPr lang="en-US"/>
        </a:p>
      </dgm:t>
    </dgm:pt>
    <dgm:pt modelId="{74D78D82-66CC-4D8A-97C9-1388AA89ABE9}" type="sibTrans" cxnId="{B6B7C420-E545-4758-9B89-57BED70D097C}">
      <dgm:prSet/>
      <dgm:spPr/>
      <dgm:t>
        <a:bodyPr/>
        <a:lstStyle/>
        <a:p>
          <a:endParaRPr lang="en-US"/>
        </a:p>
      </dgm:t>
    </dgm:pt>
    <dgm:pt modelId="{A2375DF7-1AA3-472E-A537-D9433E07E91F}" type="pres">
      <dgm:prSet presAssocID="{A2892F4A-2244-4BFB-9528-4F5D24BEAC4C}" presName="Name0" presStyleCnt="0">
        <dgm:presLayoutVars>
          <dgm:dir/>
          <dgm:animLvl val="lvl"/>
          <dgm:resizeHandles val="exact"/>
        </dgm:presLayoutVars>
      </dgm:prSet>
      <dgm:spPr/>
    </dgm:pt>
    <dgm:pt modelId="{01366030-10AB-47DB-B50D-90CBF6B9DBF7}" type="pres">
      <dgm:prSet presAssocID="{7F3C3AF8-E300-49C9-BD51-E6317D633A8C}" presName="composite" presStyleCnt="0"/>
      <dgm:spPr/>
    </dgm:pt>
    <dgm:pt modelId="{25CB354E-D464-4CC5-8676-50CE0B1882B5}" type="pres">
      <dgm:prSet presAssocID="{7F3C3AF8-E300-49C9-BD51-E6317D633A8C}" presName="parTx" presStyleLbl="alignNode1" presStyleIdx="0" presStyleCnt="3">
        <dgm:presLayoutVars>
          <dgm:chMax val="0"/>
          <dgm:chPref val="0"/>
        </dgm:presLayoutVars>
      </dgm:prSet>
      <dgm:spPr/>
    </dgm:pt>
    <dgm:pt modelId="{57361752-138C-4EE1-9602-407BCA829A40}" type="pres">
      <dgm:prSet presAssocID="{7F3C3AF8-E300-49C9-BD51-E6317D633A8C}" presName="desTx" presStyleLbl="alignAccFollowNode1" presStyleIdx="0" presStyleCnt="3">
        <dgm:presLayoutVars/>
      </dgm:prSet>
      <dgm:spPr/>
    </dgm:pt>
    <dgm:pt modelId="{918013E4-E317-4B24-8984-5D04DE441E39}" type="pres">
      <dgm:prSet presAssocID="{965627D4-67E4-4E9D-8122-E467C7A49613}" presName="space" presStyleCnt="0"/>
      <dgm:spPr/>
    </dgm:pt>
    <dgm:pt modelId="{A77614E6-A447-4CEA-A9F0-7E6685C96E5F}" type="pres">
      <dgm:prSet presAssocID="{16DB1658-FC34-46EC-832B-A1A7D73DFFE2}" presName="composite" presStyleCnt="0"/>
      <dgm:spPr/>
    </dgm:pt>
    <dgm:pt modelId="{8595D768-1C9A-455E-AF84-F99BB5379447}" type="pres">
      <dgm:prSet presAssocID="{16DB1658-FC34-46EC-832B-A1A7D73DFFE2}" presName="parTx" presStyleLbl="alignNode1" presStyleIdx="1" presStyleCnt="3">
        <dgm:presLayoutVars>
          <dgm:chMax val="0"/>
          <dgm:chPref val="0"/>
        </dgm:presLayoutVars>
      </dgm:prSet>
      <dgm:spPr/>
    </dgm:pt>
    <dgm:pt modelId="{35B27508-E26F-4B49-95C0-95F9CC609914}" type="pres">
      <dgm:prSet presAssocID="{16DB1658-FC34-46EC-832B-A1A7D73DFFE2}" presName="desTx" presStyleLbl="alignAccFollowNode1" presStyleIdx="1" presStyleCnt="3">
        <dgm:presLayoutVars/>
      </dgm:prSet>
      <dgm:spPr/>
    </dgm:pt>
    <dgm:pt modelId="{74E45A67-5F26-4ED5-B2AD-4585F5173819}" type="pres">
      <dgm:prSet presAssocID="{188BAE0F-55BA-42C7-AB70-A33620B4DCB9}" presName="space" presStyleCnt="0"/>
      <dgm:spPr/>
    </dgm:pt>
    <dgm:pt modelId="{22BCF4CD-19B0-4ACA-8BC2-4DBDFD227640}" type="pres">
      <dgm:prSet presAssocID="{9616C76F-B470-42B1-96C9-3A698C5E2427}" presName="composite" presStyleCnt="0"/>
      <dgm:spPr/>
    </dgm:pt>
    <dgm:pt modelId="{8D7AF43E-57ED-40D7-BAFA-A3E7B977DD8B}" type="pres">
      <dgm:prSet presAssocID="{9616C76F-B470-42B1-96C9-3A698C5E2427}" presName="parTx" presStyleLbl="alignNode1" presStyleIdx="2" presStyleCnt="3">
        <dgm:presLayoutVars>
          <dgm:chMax val="0"/>
          <dgm:chPref val="0"/>
        </dgm:presLayoutVars>
      </dgm:prSet>
      <dgm:spPr/>
    </dgm:pt>
    <dgm:pt modelId="{3E8A29B7-164D-48CF-B2F5-627CBF991BCA}" type="pres">
      <dgm:prSet presAssocID="{9616C76F-B470-42B1-96C9-3A698C5E2427}" presName="desTx" presStyleLbl="alignAccFollowNode1" presStyleIdx="2" presStyleCnt="3">
        <dgm:presLayoutVars/>
      </dgm:prSet>
      <dgm:spPr/>
    </dgm:pt>
  </dgm:ptLst>
  <dgm:cxnLst>
    <dgm:cxn modelId="{616B0512-D508-431A-8C32-DF5276F05BAB}" type="presOf" srcId="{16DB1658-FC34-46EC-832B-A1A7D73DFFE2}" destId="{8595D768-1C9A-455E-AF84-F99BB5379447}" srcOrd="0" destOrd="0" presId="urn:microsoft.com/office/officeart/2016/7/layout/ChevronBlockProcess"/>
    <dgm:cxn modelId="{B6B7C420-E545-4758-9B89-57BED70D097C}" srcId="{9616C76F-B470-42B1-96C9-3A698C5E2427}" destId="{CA6A1D68-918E-4D9D-88D8-B6F39AD70866}" srcOrd="0" destOrd="0" parTransId="{699C3C09-DCDF-4907-8CD3-F99B78457962}" sibTransId="{74D78D82-66CC-4D8A-97C9-1388AA89ABE9}"/>
    <dgm:cxn modelId="{87D7373C-6100-4E89-9F5D-64C7D8BBC0A9}" srcId="{A2892F4A-2244-4BFB-9528-4F5D24BEAC4C}" destId="{7F3C3AF8-E300-49C9-BD51-E6317D633A8C}" srcOrd="0" destOrd="0" parTransId="{6C11EDBC-A7BA-4CED-8ABE-E42388A5B62C}" sibTransId="{965627D4-67E4-4E9D-8122-E467C7A49613}"/>
    <dgm:cxn modelId="{7644E65F-8E3F-4D1E-9E1F-DE32F8D47E50}" type="presOf" srcId="{BDCFA9D2-CB0E-4F6C-87EE-5C2F00D965F6}" destId="{35B27508-E26F-4B49-95C0-95F9CC609914}" srcOrd="0" destOrd="0" presId="urn:microsoft.com/office/officeart/2016/7/layout/ChevronBlockProcess"/>
    <dgm:cxn modelId="{4A7E0741-7052-49EF-ACC4-791CFD389940}" type="presOf" srcId="{0CC64610-14B0-43A3-82B7-D6569BF8C7F5}" destId="{57361752-138C-4EE1-9602-407BCA829A40}" srcOrd="0" destOrd="0" presId="urn:microsoft.com/office/officeart/2016/7/layout/ChevronBlockProcess"/>
    <dgm:cxn modelId="{5D69DE67-C907-46DC-8A0D-6382FDD48333}" srcId="{7F3C3AF8-E300-49C9-BD51-E6317D633A8C}" destId="{0CC64610-14B0-43A3-82B7-D6569BF8C7F5}" srcOrd="0" destOrd="0" parTransId="{103C72DB-7719-4232-BF62-611286CDDDB8}" sibTransId="{72DDA22C-83EC-4D9B-B06C-CEC2D26AB704}"/>
    <dgm:cxn modelId="{1966B371-9690-47F5-A078-F718DC111C0C}" type="presOf" srcId="{A2892F4A-2244-4BFB-9528-4F5D24BEAC4C}" destId="{A2375DF7-1AA3-472E-A537-D9433E07E91F}" srcOrd="0" destOrd="0" presId="urn:microsoft.com/office/officeart/2016/7/layout/ChevronBlockProcess"/>
    <dgm:cxn modelId="{3C04A688-CE8E-499D-974A-4D9EA99DF645}" type="presOf" srcId="{CA6A1D68-918E-4D9D-88D8-B6F39AD70866}" destId="{3E8A29B7-164D-48CF-B2F5-627CBF991BCA}" srcOrd="0" destOrd="0" presId="urn:microsoft.com/office/officeart/2016/7/layout/ChevronBlockProcess"/>
    <dgm:cxn modelId="{36D50C8F-84A3-4E83-8C85-B9300FB5559A}" srcId="{A2892F4A-2244-4BFB-9528-4F5D24BEAC4C}" destId="{9616C76F-B470-42B1-96C9-3A698C5E2427}" srcOrd="2" destOrd="0" parTransId="{DE258483-3051-4946-A5EE-A7474CAE917D}" sibTransId="{BE9F9701-58D8-49EF-84F9-EE7EE0E7425A}"/>
    <dgm:cxn modelId="{6FAA66A9-4F80-471A-8CCD-E91187BD4E70}" type="presOf" srcId="{7F3C3AF8-E300-49C9-BD51-E6317D633A8C}" destId="{25CB354E-D464-4CC5-8676-50CE0B1882B5}" srcOrd="0" destOrd="0" presId="urn:microsoft.com/office/officeart/2016/7/layout/ChevronBlockProcess"/>
    <dgm:cxn modelId="{9366D2BB-A0F5-417A-92AE-F5DF6050F045}" type="presOf" srcId="{9616C76F-B470-42B1-96C9-3A698C5E2427}" destId="{8D7AF43E-57ED-40D7-BAFA-A3E7B977DD8B}" srcOrd="0" destOrd="0" presId="urn:microsoft.com/office/officeart/2016/7/layout/ChevronBlockProcess"/>
    <dgm:cxn modelId="{A51500F2-728D-48CE-B7AA-2AE597B716DB}" srcId="{A2892F4A-2244-4BFB-9528-4F5D24BEAC4C}" destId="{16DB1658-FC34-46EC-832B-A1A7D73DFFE2}" srcOrd="1" destOrd="0" parTransId="{B2E9A36C-B901-4147-815F-1032B5CC85FA}" sibTransId="{188BAE0F-55BA-42C7-AB70-A33620B4DCB9}"/>
    <dgm:cxn modelId="{9960D4F6-9E82-4C1C-8F31-23B406893CDB}" srcId="{16DB1658-FC34-46EC-832B-A1A7D73DFFE2}" destId="{BDCFA9D2-CB0E-4F6C-87EE-5C2F00D965F6}" srcOrd="0" destOrd="0" parTransId="{DA7FB0DB-12FA-47EA-86EE-6859E7666564}" sibTransId="{26F2FD07-2962-4216-AA40-9CD6854C695E}"/>
    <dgm:cxn modelId="{3772DFB5-7DE0-4DD3-8D5D-0AF26AAD0004}" type="presParOf" srcId="{A2375DF7-1AA3-472E-A537-D9433E07E91F}" destId="{01366030-10AB-47DB-B50D-90CBF6B9DBF7}" srcOrd="0" destOrd="0" presId="urn:microsoft.com/office/officeart/2016/7/layout/ChevronBlockProcess"/>
    <dgm:cxn modelId="{89F3D988-14F8-4B7C-BDBA-366FFDA18F0F}" type="presParOf" srcId="{01366030-10AB-47DB-B50D-90CBF6B9DBF7}" destId="{25CB354E-D464-4CC5-8676-50CE0B1882B5}" srcOrd="0" destOrd="0" presId="urn:microsoft.com/office/officeart/2016/7/layout/ChevronBlockProcess"/>
    <dgm:cxn modelId="{B5C4DA4E-BFB8-45CC-979A-F3088BA4CD03}" type="presParOf" srcId="{01366030-10AB-47DB-B50D-90CBF6B9DBF7}" destId="{57361752-138C-4EE1-9602-407BCA829A40}" srcOrd="1" destOrd="0" presId="urn:microsoft.com/office/officeart/2016/7/layout/ChevronBlockProcess"/>
    <dgm:cxn modelId="{DE2A1AB1-8726-48C2-8A1D-D859660021C6}" type="presParOf" srcId="{A2375DF7-1AA3-472E-A537-D9433E07E91F}" destId="{918013E4-E317-4B24-8984-5D04DE441E39}" srcOrd="1" destOrd="0" presId="urn:microsoft.com/office/officeart/2016/7/layout/ChevronBlockProcess"/>
    <dgm:cxn modelId="{32E86435-B53B-4966-8EB2-9062D003D324}" type="presParOf" srcId="{A2375DF7-1AA3-472E-A537-D9433E07E91F}" destId="{A77614E6-A447-4CEA-A9F0-7E6685C96E5F}" srcOrd="2" destOrd="0" presId="urn:microsoft.com/office/officeart/2016/7/layout/ChevronBlockProcess"/>
    <dgm:cxn modelId="{96E66E6B-2950-4C5E-991C-CC8010BC9AD8}" type="presParOf" srcId="{A77614E6-A447-4CEA-A9F0-7E6685C96E5F}" destId="{8595D768-1C9A-455E-AF84-F99BB5379447}" srcOrd="0" destOrd="0" presId="urn:microsoft.com/office/officeart/2016/7/layout/ChevronBlockProcess"/>
    <dgm:cxn modelId="{1DC00BB5-EE86-408C-8586-1880ACDD88F4}" type="presParOf" srcId="{A77614E6-A447-4CEA-A9F0-7E6685C96E5F}" destId="{35B27508-E26F-4B49-95C0-95F9CC609914}" srcOrd="1" destOrd="0" presId="urn:microsoft.com/office/officeart/2016/7/layout/ChevronBlockProcess"/>
    <dgm:cxn modelId="{FE04A4B1-3CA0-4D6D-B109-F718A74DD45E}" type="presParOf" srcId="{A2375DF7-1AA3-472E-A537-D9433E07E91F}" destId="{74E45A67-5F26-4ED5-B2AD-4585F5173819}" srcOrd="3" destOrd="0" presId="urn:microsoft.com/office/officeart/2016/7/layout/ChevronBlockProcess"/>
    <dgm:cxn modelId="{37B24C5F-DF23-4C03-BD0C-257E36BFCF96}" type="presParOf" srcId="{A2375DF7-1AA3-472E-A537-D9433E07E91F}" destId="{22BCF4CD-19B0-4ACA-8BC2-4DBDFD227640}" srcOrd="4" destOrd="0" presId="urn:microsoft.com/office/officeart/2016/7/layout/ChevronBlockProcess"/>
    <dgm:cxn modelId="{20F4A916-600B-4A56-BB42-3F605FBAA2D1}" type="presParOf" srcId="{22BCF4CD-19B0-4ACA-8BC2-4DBDFD227640}" destId="{8D7AF43E-57ED-40D7-BAFA-A3E7B977DD8B}" srcOrd="0" destOrd="0" presId="urn:microsoft.com/office/officeart/2016/7/layout/ChevronBlockProcess"/>
    <dgm:cxn modelId="{EF6639B2-D3B1-447C-80C2-78FA24512650}" type="presParOf" srcId="{22BCF4CD-19B0-4ACA-8BC2-4DBDFD227640}" destId="{3E8A29B7-164D-48CF-B2F5-627CBF991BCA}"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224C86A-89EA-46E8-8BD7-B867460479A2}" type="doc">
      <dgm:prSet loTypeId="urn:microsoft.com/office/officeart/2016/7/layout/ChevronBlockProcess" loCatId="process" qsTypeId="urn:microsoft.com/office/officeart/2005/8/quickstyle/simple1" qsCatId="simple" csTypeId="urn:microsoft.com/office/officeart/2005/8/colors/accent1_2" csCatId="accent1" phldr="1"/>
      <dgm:spPr/>
      <dgm:t>
        <a:bodyPr/>
        <a:lstStyle/>
        <a:p>
          <a:endParaRPr lang="en-US"/>
        </a:p>
      </dgm:t>
    </dgm:pt>
    <dgm:pt modelId="{A250CD2D-CA1D-4709-A90E-DF665AD32185}">
      <dgm:prSet/>
      <dgm:spPr/>
      <dgm:t>
        <a:bodyPr/>
        <a:lstStyle/>
        <a:p>
          <a:r>
            <a:rPr lang="en-US" dirty="0"/>
            <a:t>Use Cover Creator</a:t>
          </a:r>
        </a:p>
      </dgm:t>
    </dgm:pt>
    <dgm:pt modelId="{B73A3D6C-E3E7-4283-9929-F09D2D6FE2BA}" type="parTrans" cxnId="{3ADC6E5A-8F72-43BF-B227-15EC0200DF7C}">
      <dgm:prSet/>
      <dgm:spPr/>
      <dgm:t>
        <a:bodyPr/>
        <a:lstStyle/>
        <a:p>
          <a:endParaRPr lang="en-US"/>
        </a:p>
      </dgm:t>
    </dgm:pt>
    <dgm:pt modelId="{240CA5E2-B933-4ED9-95D2-52DB593799E9}" type="sibTrans" cxnId="{3ADC6E5A-8F72-43BF-B227-15EC0200DF7C}">
      <dgm:prSet/>
      <dgm:spPr/>
      <dgm:t>
        <a:bodyPr/>
        <a:lstStyle/>
        <a:p>
          <a:endParaRPr lang="en-US"/>
        </a:p>
      </dgm:t>
    </dgm:pt>
    <dgm:pt modelId="{C2B049FB-C0FE-4FD9-A07E-FA651373F994}">
      <dgm:prSet/>
      <dgm:spPr/>
      <dgm:t>
        <a:bodyPr/>
        <a:lstStyle/>
        <a:p>
          <a:r>
            <a:rPr lang="en-US" dirty="0"/>
            <a:t>Click on “launch cover creator.”</a:t>
          </a:r>
        </a:p>
      </dgm:t>
    </dgm:pt>
    <dgm:pt modelId="{52C386B8-DB77-4E9B-BFB6-66F736F2F748}" type="parTrans" cxnId="{A479410E-0F72-4818-8496-1AA06FD9BD2C}">
      <dgm:prSet/>
      <dgm:spPr/>
      <dgm:t>
        <a:bodyPr/>
        <a:lstStyle/>
        <a:p>
          <a:endParaRPr lang="en-US"/>
        </a:p>
      </dgm:t>
    </dgm:pt>
    <dgm:pt modelId="{7A87F41A-EC51-439A-BC6D-88F09012F550}" type="sibTrans" cxnId="{A479410E-0F72-4818-8496-1AA06FD9BD2C}">
      <dgm:prSet/>
      <dgm:spPr/>
      <dgm:t>
        <a:bodyPr/>
        <a:lstStyle/>
        <a:p>
          <a:endParaRPr lang="en-US"/>
        </a:p>
      </dgm:t>
    </dgm:pt>
    <dgm:pt modelId="{C154B314-E44F-4AB0-BC65-77E7BE0D15E0}">
      <dgm:prSet/>
      <dgm:spPr/>
      <dgm:t>
        <a:bodyPr/>
        <a:lstStyle/>
        <a:p>
          <a:r>
            <a:rPr lang="en-US" dirty="0"/>
            <a:t>Design</a:t>
          </a:r>
        </a:p>
      </dgm:t>
    </dgm:pt>
    <dgm:pt modelId="{F7EF851A-DF9F-4423-83F6-9B42EB1B8DDB}" type="parTrans" cxnId="{3C7D5EED-0E6E-40FE-B628-BCE582D61DC4}">
      <dgm:prSet/>
      <dgm:spPr/>
      <dgm:t>
        <a:bodyPr/>
        <a:lstStyle/>
        <a:p>
          <a:endParaRPr lang="en-US"/>
        </a:p>
      </dgm:t>
    </dgm:pt>
    <dgm:pt modelId="{A924E097-4C54-4E6E-82AC-B9B1486ACAA8}" type="sibTrans" cxnId="{3C7D5EED-0E6E-40FE-B628-BCE582D61DC4}">
      <dgm:prSet/>
      <dgm:spPr/>
      <dgm:t>
        <a:bodyPr/>
        <a:lstStyle/>
        <a:p>
          <a:endParaRPr lang="en-US"/>
        </a:p>
      </dgm:t>
    </dgm:pt>
    <dgm:pt modelId="{6D0C1594-C873-4D6A-82DC-2EC9D2DAF939}">
      <dgm:prSet/>
      <dgm:spPr/>
      <dgm:t>
        <a:bodyPr/>
        <a:lstStyle/>
        <a:p>
          <a:r>
            <a:rPr lang="en-US"/>
            <a:t>Choose a design, choose fonts and colors, etc – but note the choices are very limited.</a:t>
          </a:r>
        </a:p>
      </dgm:t>
    </dgm:pt>
    <dgm:pt modelId="{20C063C2-7C26-42BD-9D9D-0A50D0A2C006}" type="parTrans" cxnId="{C00677A7-F865-4D93-8A57-5405FF6D4659}">
      <dgm:prSet/>
      <dgm:spPr/>
      <dgm:t>
        <a:bodyPr/>
        <a:lstStyle/>
        <a:p>
          <a:endParaRPr lang="en-US"/>
        </a:p>
      </dgm:t>
    </dgm:pt>
    <dgm:pt modelId="{C1609772-7710-4660-90A7-9D1CAACDF9EE}" type="sibTrans" cxnId="{C00677A7-F865-4D93-8A57-5405FF6D4659}">
      <dgm:prSet/>
      <dgm:spPr/>
      <dgm:t>
        <a:bodyPr/>
        <a:lstStyle/>
        <a:p>
          <a:endParaRPr lang="en-US"/>
        </a:p>
      </dgm:t>
    </dgm:pt>
    <dgm:pt modelId="{7A0AC113-CEE3-4746-BFFA-E4F0B6854549}">
      <dgm:prSet/>
      <dgm:spPr/>
      <dgm:t>
        <a:bodyPr/>
        <a:lstStyle/>
        <a:p>
          <a:r>
            <a:rPr lang="en-US" dirty="0"/>
            <a:t>Image</a:t>
          </a:r>
        </a:p>
      </dgm:t>
    </dgm:pt>
    <dgm:pt modelId="{8B6B883A-F2E4-4E20-BA04-B4C6EC5E70D2}" type="parTrans" cxnId="{BAD89332-C475-4CB0-852F-4320A370FB6B}">
      <dgm:prSet/>
      <dgm:spPr/>
      <dgm:t>
        <a:bodyPr/>
        <a:lstStyle/>
        <a:p>
          <a:endParaRPr lang="en-US"/>
        </a:p>
      </dgm:t>
    </dgm:pt>
    <dgm:pt modelId="{017101D1-520A-4D06-A644-D5712D1A6351}" type="sibTrans" cxnId="{BAD89332-C475-4CB0-852F-4320A370FB6B}">
      <dgm:prSet/>
      <dgm:spPr/>
      <dgm:t>
        <a:bodyPr/>
        <a:lstStyle/>
        <a:p>
          <a:endParaRPr lang="en-US"/>
        </a:p>
      </dgm:t>
    </dgm:pt>
    <dgm:pt modelId="{AC393A1E-0027-42FF-9A7D-F212A9F69E83}">
      <dgm:prSet/>
      <dgm:spPr/>
      <dgm:t>
        <a:bodyPr/>
        <a:lstStyle/>
        <a:p>
          <a:r>
            <a:rPr lang="en-US"/>
            <a:t>If you have a cover image, upload that to the cover creator. Otherwise choose an image.</a:t>
          </a:r>
        </a:p>
      </dgm:t>
    </dgm:pt>
    <dgm:pt modelId="{95678487-489A-4262-8C40-99E418A109D6}" type="parTrans" cxnId="{73FDC441-BECE-4D10-AA3C-2C710298B441}">
      <dgm:prSet/>
      <dgm:spPr/>
      <dgm:t>
        <a:bodyPr/>
        <a:lstStyle/>
        <a:p>
          <a:endParaRPr lang="en-US"/>
        </a:p>
      </dgm:t>
    </dgm:pt>
    <dgm:pt modelId="{3416D6E4-A340-4CCA-86CD-3D7E718F6F1A}" type="sibTrans" cxnId="{73FDC441-BECE-4D10-AA3C-2C710298B441}">
      <dgm:prSet/>
      <dgm:spPr/>
      <dgm:t>
        <a:bodyPr/>
        <a:lstStyle/>
        <a:p>
          <a:endParaRPr lang="en-US"/>
        </a:p>
      </dgm:t>
    </dgm:pt>
    <dgm:pt modelId="{F70ABC6E-0793-40D6-91E7-745901291DF1}">
      <dgm:prSet/>
      <dgm:spPr/>
      <dgm:t>
        <a:bodyPr/>
        <a:lstStyle/>
        <a:p>
          <a:r>
            <a:rPr lang="en-US" dirty="0"/>
            <a:t>Beware</a:t>
          </a:r>
        </a:p>
      </dgm:t>
    </dgm:pt>
    <dgm:pt modelId="{CB3A6F65-120E-48A7-8206-2FDC23C48514}" type="parTrans" cxnId="{31826A2D-B8BD-48E7-BC27-2DBDD77CD8D7}">
      <dgm:prSet/>
      <dgm:spPr/>
      <dgm:t>
        <a:bodyPr/>
        <a:lstStyle/>
        <a:p>
          <a:endParaRPr lang="en-US"/>
        </a:p>
      </dgm:t>
    </dgm:pt>
    <dgm:pt modelId="{C4103CF6-7B73-4C9C-8920-BA4EE2E34198}" type="sibTrans" cxnId="{31826A2D-B8BD-48E7-BC27-2DBDD77CD8D7}">
      <dgm:prSet/>
      <dgm:spPr/>
      <dgm:t>
        <a:bodyPr/>
        <a:lstStyle/>
        <a:p>
          <a:endParaRPr lang="en-US"/>
        </a:p>
      </dgm:t>
    </dgm:pt>
    <dgm:pt modelId="{EB60E9F2-9A5B-4335-BEAA-A871715FF2DA}">
      <dgm:prSet/>
      <dgm:spPr/>
      <dgm:t>
        <a:bodyPr/>
        <a:lstStyle/>
        <a:p>
          <a:r>
            <a:rPr lang="en-US" dirty="0"/>
            <a:t>Note, you will want the same design to work for the print book as well.</a:t>
          </a:r>
        </a:p>
      </dgm:t>
    </dgm:pt>
    <dgm:pt modelId="{D06EF8F6-8289-483E-B186-80FF1C145C60}" type="parTrans" cxnId="{493F5AFC-92B6-45D6-A3D3-CD07BACF4F7E}">
      <dgm:prSet/>
      <dgm:spPr/>
      <dgm:t>
        <a:bodyPr/>
        <a:lstStyle/>
        <a:p>
          <a:endParaRPr lang="en-US"/>
        </a:p>
      </dgm:t>
    </dgm:pt>
    <dgm:pt modelId="{1BB2F63C-837C-40CD-ABF8-DE83C11EC713}" type="sibTrans" cxnId="{493F5AFC-92B6-45D6-A3D3-CD07BACF4F7E}">
      <dgm:prSet/>
      <dgm:spPr/>
      <dgm:t>
        <a:bodyPr/>
        <a:lstStyle/>
        <a:p>
          <a:endParaRPr lang="en-US"/>
        </a:p>
      </dgm:t>
    </dgm:pt>
    <dgm:pt modelId="{8D54819E-BA08-4C10-A89D-9A2160C61097}" type="pres">
      <dgm:prSet presAssocID="{5224C86A-89EA-46E8-8BD7-B867460479A2}" presName="Name0" presStyleCnt="0">
        <dgm:presLayoutVars>
          <dgm:dir/>
          <dgm:animLvl val="lvl"/>
          <dgm:resizeHandles val="exact"/>
        </dgm:presLayoutVars>
      </dgm:prSet>
      <dgm:spPr/>
    </dgm:pt>
    <dgm:pt modelId="{7DAAE5B1-C51C-4E9C-96CE-2A0BDE6B959B}" type="pres">
      <dgm:prSet presAssocID="{A250CD2D-CA1D-4709-A90E-DF665AD32185}" presName="composite" presStyleCnt="0"/>
      <dgm:spPr/>
    </dgm:pt>
    <dgm:pt modelId="{C022D3EE-3842-473E-A8C4-57AE5416B4F1}" type="pres">
      <dgm:prSet presAssocID="{A250CD2D-CA1D-4709-A90E-DF665AD32185}" presName="parTx" presStyleLbl="alignNode1" presStyleIdx="0" presStyleCnt="4">
        <dgm:presLayoutVars>
          <dgm:chMax val="0"/>
          <dgm:chPref val="0"/>
        </dgm:presLayoutVars>
      </dgm:prSet>
      <dgm:spPr/>
    </dgm:pt>
    <dgm:pt modelId="{0076D5DF-DC2B-4C1A-8734-E91D024E0F37}" type="pres">
      <dgm:prSet presAssocID="{A250CD2D-CA1D-4709-A90E-DF665AD32185}" presName="desTx" presStyleLbl="alignAccFollowNode1" presStyleIdx="0" presStyleCnt="4">
        <dgm:presLayoutVars/>
      </dgm:prSet>
      <dgm:spPr/>
    </dgm:pt>
    <dgm:pt modelId="{9E197B2C-1968-45D2-919A-EFB0F7755777}" type="pres">
      <dgm:prSet presAssocID="{240CA5E2-B933-4ED9-95D2-52DB593799E9}" presName="space" presStyleCnt="0"/>
      <dgm:spPr/>
    </dgm:pt>
    <dgm:pt modelId="{D81E1A95-A2CB-4A7A-87B6-3ADAECB74F34}" type="pres">
      <dgm:prSet presAssocID="{C154B314-E44F-4AB0-BC65-77E7BE0D15E0}" presName="composite" presStyleCnt="0"/>
      <dgm:spPr/>
    </dgm:pt>
    <dgm:pt modelId="{5F53609D-DB0B-4BA2-A720-F28A9E70D5C1}" type="pres">
      <dgm:prSet presAssocID="{C154B314-E44F-4AB0-BC65-77E7BE0D15E0}" presName="parTx" presStyleLbl="alignNode1" presStyleIdx="1" presStyleCnt="4">
        <dgm:presLayoutVars>
          <dgm:chMax val="0"/>
          <dgm:chPref val="0"/>
        </dgm:presLayoutVars>
      </dgm:prSet>
      <dgm:spPr/>
    </dgm:pt>
    <dgm:pt modelId="{6A26B03C-F780-4B76-B818-B39390CE92FA}" type="pres">
      <dgm:prSet presAssocID="{C154B314-E44F-4AB0-BC65-77E7BE0D15E0}" presName="desTx" presStyleLbl="alignAccFollowNode1" presStyleIdx="1" presStyleCnt="4">
        <dgm:presLayoutVars/>
      </dgm:prSet>
      <dgm:spPr/>
    </dgm:pt>
    <dgm:pt modelId="{02ABF6E5-17E5-43AC-9CF3-C06BF7FD22BB}" type="pres">
      <dgm:prSet presAssocID="{A924E097-4C54-4E6E-82AC-B9B1486ACAA8}" presName="space" presStyleCnt="0"/>
      <dgm:spPr/>
    </dgm:pt>
    <dgm:pt modelId="{3D249261-7CCB-4A33-98F0-FA13A858BE0A}" type="pres">
      <dgm:prSet presAssocID="{7A0AC113-CEE3-4746-BFFA-E4F0B6854549}" presName="composite" presStyleCnt="0"/>
      <dgm:spPr/>
    </dgm:pt>
    <dgm:pt modelId="{EA5A5B7B-1674-4A48-8A7D-9259F60B7459}" type="pres">
      <dgm:prSet presAssocID="{7A0AC113-CEE3-4746-BFFA-E4F0B6854549}" presName="parTx" presStyleLbl="alignNode1" presStyleIdx="2" presStyleCnt="4">
        <dgm:presLayoutVars>
          <dgm:chMax val="0"/>
          <dgm:chPref val="0"/>
        </dgm:presLayoutVars>
      </dgm:prSet>
      <dgm:spPr/>
    </dgm:pt>
    <dgm:pt modelId="{1CF45D0A-8CC3-4C42-9D2E-11029016AB0A}" type="pres">
      <dgm:prSet presAssocID="{7A0AC113-CEE3-4746-BFFA-E4F0B6854549}" presName="desTx" presStyleLbl="alignAccFollowNode1" presStyleIdx="2" presStyleCnt="4">
        <dgm:presLayoutVars/>
      </dgm:prSet>
      <dgm:spPr/>
    </dgm:pt>
    <dgm:pt modelId="{E3A8BA03-6309-45AA-80FD-9D639604C8B3}" type="pres">
      <dgm:prSet presAssocID="{017101D1-520A-4D06-A644-D5712D1A6351}" presName="space" presStyleCnt="0"/>
      <dgm:spPr/>
    </dgm:pt>
    <dgm:pt modelId="{4A8372CF-9A9D-4108-AB48-B43310B6A4C6}" type="pres">
      <dgm:prSet presAssocID="{F70ABC6E-0793-40D6-91E7-745901291DF1}" presName="composite" presStyleCnt="0"/>
      <dgm:spPr/>
    </dgm:pt>
    <dgm:pt modelId="{65B65181-6D75-484C-A7C0-F65AD0036B52}" type="pres">
      <dgm:prSet presAssocID="{F70ABC6E-0793-40D6-91E7-745901291DF1}" presName="parTx" presStyleLbl="alignNode1" presStyleIdx="3" presStyleCnt="4">
        <dgm:presLayoutVars>
          <dgm:chMax val="0"/>
          <dgm:chPref val="0"/>
        </dgm:presLayoutVars>
      </dgm:prSet>
      <dgm:spPr/>
    </dgm:pt>
    <dgm:pt modelId="{327FA91C-D3B3-406C-970D-978B6AABB0DC}" type="pres">
      <dgm:prSet presAssocID="{F70ABC6E-0793-40D6-91E7-745901291DF1}" presName="desTx" presStyleLbl="alignAccFollowNode1" presStyleIdx="3" presStyleCnt="4">
        <dgm:presLayoutVars/>
      </dgm:prSet>
      <dgm:spPr/>
    </dgm:pt>
  </dgm:ptLst>
  <dgm:cxnLst>
    <dgm:cxn modelId="{9DF29006-028D-415B-A858-670A2968E2D9}" type="presOf" srcId="{7A0AC113-CEE3-4746-BFFA-E4F0B6854549}" destId="{EA5A5B7B-1674-4A48-8A7D-9259F60B7459}" srcOrd="0" destOrd="0" presId="urn:microsoft.com/office/officeart/2016/7/layout/ChevronBlockProcess"/>
    <dgm:cxn modelId="{A479410E-0F72-4818-8496-1AA06FD9BD2C}" srcId="{A250CD2D-CA1D-4709-A90E-DF665AD32185}" destId="{C2B049FB-C0FE-4FD9-A07E-FA651373F994}" srcOrd="0" destOrd="0" parTransId="{52C386B8-DB77-4E9B-BFB6-66F736F2F748}" sibTransId="{7A87F41A-EC51-439A-BC6D-88F09012F550}"/>
    <dgm:cxn modelId="{31826A2D-B8BD-48E7-BC27-2DBDD77CD8D7}" srcId="{5224C86A-89EA-46E8-8BD7-B867460479A2}" destId="{F70ABC6E-0793-40D6-91E7-745901291DF1}" srcOrd="3" destOrd="0" parTransId="{CB3A6F65-120E-48A7-8206-2FDC23C48514}" sibTransId="{C4103CF6-7B73-4C9C-8920-BA4EE2E34198}"/>
    <dgm:cxn modelId="{BAD89332-C475-4CB0-852F-4320A370FB6B}" srcId="{5224C86A-89EA-46E8-8BD7-B867460479A2}" destId="{7A0AC113-CEE3-4746-BFFA-E4F0B6854549}" srcOrd="2" destOrd="0" parTransId="{8B6B883A-F2E4-4E20-BA04-B4C6EC5E70D2}" sibTransId="{017101D1-520A-4D06-A644-D5712D1A6351}"/>
    <dgm:cxn modelId="{73FDC441-BECE-4D10-AA3C-2C710298B441}" srcId="{7A0AC113-CEE3-4746-BFFA-E4F0B6854549}" destId="{AC393A1E-0027-42FF-9A7D-F212A9F69E83}" srcOrd="0" destOrd="0" parTransId="{95678487-489A-4262-8C40-99E418A109D6}" sibTransId="{3416D6E4-A340-4CCA-86CD-3D7E718F6F1A}"/>
    <dgm:cxn modelId="{6817414E-452D-49B9-AEC9-3476F9A5FE39}" type="presOf" srcId="{C2B049FB-C0FE-4FD9-A07E-FA651373F994}" destId="{0076D5DF-DC2B-4C1A-8734-E91D024E0F37}" srcOrd="0" destOrd="0" presId="urn:microsoft.com/office/officeart/2016/7/layout/ChevronBlockProcess"/>
    <dgm:cxn modelId="{47E81176-2754-4059-B5FF-317736A021AF}" type="presOf" srcId="{F70ABC6E-0793-40D6-91E7-745901291DF1}" destId="{65B65181-6D75-484C-A7C0-F65AD0036B52}" srcOrd="0" destOrd="0" presId="urn:microsoft.com/office/officeart/2016/7/layout/ChevronBlockProcess"/>
    <dgm:cxn modelId="{3ADC6E5A-8F72-43BF-B227-15EC0200DF7C}" srcId="{5224C86A-89EA-46E8-8BD7-B867460479A2}" destId="{A250CD2D-CA1D-4709-A90E-DF665AD32185}" srcOrd="0" destOrd="0" parTransId="{B73A3D6C-E3E7-4283-9929-F09D2D6FE2BA}" sibTransId="{240CA5E2-B933-4ED9-95D2-52DB593799E9}"/>
    <dgm:cxn modelId="{2A019A84-F452-45F4-8042-8347ED248638}" type="presOf" srcId="{C154B314-E44F-4AB0-BC65-77E7BE0D15E0}" destId="{5F53609D-DB0B-4BA2-A720-F28A9E70D5C1}" srcOrd="0" destOrd="0" presId="urn:microsoft.com/office/officeart/2016/7/layout/ChevronBlockProcess"/>
    <dgm:cxn modelId="{66258287-5DB6-44FE-9B07-52AE09095F17}" type="presOf" srcId="{5224C86A-89EA-46E8-8BD7-B867460479A2}" destId="{8D54819E-BA08-4C10-A89D-9A2160C61097}" srcOrd="0" destOrd="0" presId="urn:microsoft.com/office/officeart/2016/7/layout/ChevronBlockProcess"/>
    <dgm:cxn modelId="{0041BD8F-A5DB-4223-8AE6-90690B38FCC7}" type="presOf" srcId="{A250CD2D-CA1D-4709-A90E-DF665AD32185}" destId="{C022D3EE-3842-473E-A8C4-57AE5416B4F1}" srcOrd="0" destOrd="0" presId="urn:microsoft.com/office/officeart/2016/7/layout/ChevronBlockProcess"/>
    <dgm:cxn modelId="{C4AF1FA4-CA3D-49D0-A992-8A9C3E10D3AC}" type="presOf" srcId="{EB60E9F2-9A5B-4335-BEAA-A871715FF2DA}" destId="{327FA91C-D3B3-406C-970D-978B6AABB0DC}" srcOrd="0" destOrd="0" presId="urn:microsoft.com/office/officeart/2016/7/layout/ChevronBlockProcess"/>
    <dgm:cxn modelId="{C45A93A5-2E86-4F1A-8076-8741A6D18C7E}" type="presOf" srcId="{AC393A1E-0027-42FF-9A7D-F212A9F69E83}" destId="{1CF45D0A-8CC3-4C42-9D2E-11029016AB0A}" srcOrd="0" destOrd="0" presId="urn:microsoft.com/office/officeart/2016/7/layout/ChevronBlockProcess"/>
    <dgm:cxn modelId="{C00677A7-F865-4D93-8A57-5405FF6D4659}" srcId="{C154B314-E44F-4AB0-BC65-77E7BE0D15E0}" destId="{6D0C1594-C873-4D6A-82DC-2EC9D2DAF939}" srcOrd="0" destOrd="0" parTransId="{20C063C2-7C26-42BD-9D9D-0A50D0A2C006}" sibTransId="{C1609772-7710-4660-90A7-9D1CAACDF9EE}"/>
    <dgm:cxn modelId="{A068B7B9-B3B5-4A16-863E-693C1D46A238}" type="presOf" srcId="{6D0C1594-C873-4D6A-82DC-2EC9D2DAF939}" destId="{6A26B03C-F780-4B76-B818-B39390CE92FA}" srcOrd="0" destOrd="0" presId="urn:microsoft.com/office/officeart/2016/7/layout/ChevronBlockProcess"/>
    <dgm:cxn modelId="{3C7D5EED-0E6E-40FE-B628-BCE582D61DC4}" srcId="{5224C86A-89EA-46E8-8BD7-B867460479A2}" destId="{C154B314-E44F-4AB0-BC65-77E7BE0D15E0}" srcOrd="1" destOrd="0" parTransId="{F7EF851A-DF9F-4423-83F6-9B42EB1B8DDB}" sibTransId="{A924E097-4C54-4E6E-82AC-B9B1486ACAA8}"/>
    <dgm:cxn modelId="{493F5AFC-92B6-45D6-A3D3-CD07BACF4F7E}" srcId="{F70ABC6E-0793-40D6-91E7-745901291DF1}" destId="{EB60E9F2-9A5B-4335-BEAA-A871715FF2DA}" srcOrd="0" destOrd="0" parTransId="{D06EF8F6-8289-483E-B186-80FF1C145C60}" sibTransId="{1BB2F63C-837C-40CD-ABF8-DE83C11EC713}"/>
    <dgm:cxn modelId="{6AC96A19-FDE5-48A3-A84B-A1968B4A5618}" type="presParOf" srcId="{8D54819E-BA08-4C10-A89D-9A2160C61097}" destId="{7DAAE5B1-C51C-4E9C-96CE-2A0BDE6B959B}" srcOrd="0" destOrd="0" presId="urn:microsoft.com/office/officeart/2016/7/layout/ChevronBlockProcess"/>
    <dgm:cxn modelId="{4171593E-5CDB-40B7-AE03-A3F2427696DA}" type="presParOf" srcId="{7DAAE5B1-C51C-4E9C-96CE-2A0BDE6B959B}" destId="{C022D3EE-3842-473E-A8C4-57AE5416B4F1}" srcOrd="0" destOrd="0" presId="urn:microsoft.com/office/officeart/2016/7/layout/ChevronBlockProcess"/>
    <dgm:cxn modelId="{569D138A-7206-4991-BB1D-F58B377DCA1B}" type="presParOf" srcId="{7DAAE5B1-C51C-4E9C-96CE-2A0BDE6B959B}" destId="{0076D5DF-DC2B-4C1A-8734-E91D024E0F37}" srcOrd="1" destOrd="0" presId="urn:microsoft.com/office/officeart/2016/7/layout/ChevronBlockProcess"/>
    <dgm:cxn modelId="{76B84D5B-4D4C-454C-8E9B-45EC0DD79893}" type="presParOf" srcId="{8D54819E-BA08-4C10-A89D-9A2160C61097}" destId="{9E197B2C-1968-45D2-919A-EFB0F7755777}" srcOrd="1" destOrd="0" presId="urn:microsoft.com/office/officeart/2016/7/layout/ChevronBlockProcess"/>
    <dgm:cxn modelId="{C97BDF7B-1D28-41B3-9976-2FEADFC93FAC}" type="presParOf" srcId="{8D54819E-BA08-4C10-A89D-9A2160C61097}" destId="{D81E1A95-A2CB-4A7A-87B6-3ADAECB74F34}" srcOrd="2" destOrd="0" presId="urn:microsoft.com/office/officeart/2016/7/layout/ChevronBlockProcess"/>
    <dgm:cxn modelId="{E437BAAA-AB4C-49BE-9BB3-DAD129AFD4CE}" type="presParOf" srcId="{D81E1A95-A2CB-4A7A-87B6-3ADAECB74F34}" destId="{5F53609D-DB0B-4BA2-A720-F28A9E70D5C1}" srcOrd="0" destOrd="0" presId="urn:microsoft.com/office/officeart/2016/7/layout/ChevronBlockProcess"/>
    <dgm:cxn modelId="{B62DE479-BEBF-4626-AB8E-8BE7DE4BB5BF}" type="presParOf" srcId="{D81E1A95-A2CB-4A7A-87B6-3ADAECB74F34}" destId="{6A26B03C-F780-4B76-B818-B39390CE92FA}" srcOrd="1" destOrd="0" presId="urn:microsoft.com/office/officeart/2016/7/layout/ChevronBlockProcess"/>
    <dgm:cxn modelId="{C778F034-0988-4120-8ACF-2E1EE4125238}" type="presParOf" srcId="{8D54819E-BA08-4C10-A89D-9A2160C61097}" destId="{02ABF6E5-17E5-43AC-9CF3-C06BF7FD22BB}" srcOrd="3" destOrd="0" presId="urn:microsoft.com/office/officeart/2016/7/layout/ChevronBlockProcess"/>
    <dgm:cxn modelId="{4DD70DCE-4A10-4AED-B0CB-213209B5DE11}" type="presParOf" srcId="{8D54819E-BA08-4C10-A89D-9A2160C61097}" destId="{3D249261-7CCB-4A33-98F0-FA13A858BE0A}" srcOrd="4" destOrd="0" presId="urn:microsoft.com/office/officeart/2016/7/layout/ChevronBlockProcess"/>
    <dgm:cxn modelId="{DA75B2B0-2E0D-4C0B-B667-66714E159A96}" type="presParOf" srcId="{3D249261-7CCB-4A33-98F0-FA13A858BE0A}" destId="{EA5A5B7B-1674-4A48-8A7D-9259F60B7459}" srcOrd="0" destOrd="0" presId="urn:microsoft.com/office/officeart/2016/7/layout/ChevronBlockProcess"/>
    <dgm:cxn modelId="{B737F306-1763-4AAE-A659-9612F4875592}" type="presParOf" srcId="{3D249261-7CCB-4A33-98F0-FA13A858BE0A}" destId="{1CF45D0A-8CC3-4C42-9D2E-11029016AB0A}" srcOrd="1" destOrd="0" presId="urn:microsoft.com/office/officeart/2016/7/layout/ChevronBlockProcess"/>
    <dgm:cxn modelId="{E0CAEF87-D6D4-4B02-B0A8-9B9E1D65EA59}" type="presParOf" srcId="{8D54819E-BA08-4C10-A89D-9A2160C61097}" destId="{E3A8BA03-6309-45AA-80FD-9D639604C8B3}" srcOrd="5" destOrd="0" presId="urn:microsoft.com/office/officeart/2016/7/layout/ChevronBlockProcess"/>
    <dgm:cxn modelId="{3950899E-F80B-4573-81BD-24AE92BD2B62}" type="presParOf" srcId="{8D54819E-BA08-4C10-A89D-9A2160C61097}" destId="{4A8372CF-9A9D-4108-AB48-B43310B6A4C6}" srcOrd="6" destOrd="0" presId="urn:microsoft.com/office/officeart/2016/7/layout/ChevronBlockProcess"/>
    <dgm:cxn modelId="{1F50D59E-2C69-4223-A9EA-43AD6F055FFD}" type="presParOf" srcId="{4A8372CF-9A9D-4108-AB48-B43310B6A4C6}" destId="{65B65181-6D75-484C-A7C0-F65AD0036B52}" srcOrd="0" destOrd="0" presId="urn:microsoft.com/office/officeart/2016/7/layout/ChevronBlockProcess"/>
    <dgm:cxn modelId="{2855F24B-D01E-4C30-9C9C-C7722942408B}" type="presParOf" srcId="{4A8372CF-9A9D-4108-AB48-B43310B6A4C6}" destId="{327FA91C-D3B3-406C-970D-978B6AABB0DC}"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D68DE10-604B-4F52-B2FA-581CA06B27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5E5CD9-C721-4A2E-9BEB-5BDC9FD53A95}">
      <dgm:prSet/>
      <dgm:spPr/>
      <dgm:t>
        <a:bodyPr/>
        <a:lstStyle/>
        <a:p>
          <a:r>
            <a:rPr lang="en-US"/>
            <a:t>YOU MUST PREVIEW YOUR BOOK</a:t>
          </a:r>
        </a:p>
      </dgm:t>
    </dgm:pt>
    <dgm:pt modelId="{72BE1CFD-D9F3-4069-8104-A4C1BDB61E79}" type="parTrans" cxnId="{FA49BBD2-7A69-4C0E-8B9E-0C729991E169}">
      <dgm:prSet/>
      <dgm:spPr/>
      <dgm:t>
        <a:bodyPr/>
        <a:lstStyle/>
        <a:p>
          <a:endParaRPr lang="en-US"/>
        </a:p>
      </dgm:t>
    </dgm:pt>
    <dgm:pt modelId="{1934924A-AA1D-4431-A532-993932136C28}" type="sibTrans" cxnId="{FA49BBD2-7A69-4C0E-8B9E-0C729991E169}">
      <dgm:prSet/>
      <dgm:spPr/>
      <dgm:t>
        <a:bodyPr/>
        <a:lstStyle/>
        <a:p>
          <a:endParaRPr lang="en-US"/>
        </a:p>
      </dgm:t>
    </dgm:pt>
    <dgm:pt modelId="{EAC2683C-AA9F-4289-A176-F5F849545686}">
      <dgm:prSet/>
      <dgm:spPr/>
      <dgm:t>
        <a:bodyPr/>
        <a:lstStyle/>
        <a:p>
          <a:r>
            <a:rPr lang="en-US" dirty="0"/>
            <a:t>Amazon provides a great previewer. You can look at how the </a:t>
          </a:r>
          <a:r>
            <a:rPr lang="en-US" dirty="0" err="1"/>
            <a:t>ebook</a:t>
          </a:r>
          <a:r>
            <a:rPr lang="en-US" dirty="0"/>
            <a:t> will look on a phone, a tablet, a kindle… big text, small text… color, black and white… jump between entries in the contents list… check that links within the book really work (e.g. where you linked to “chapter 3” from a paragraph in chapter one)… etc.</a:t>
          </a:r>
        </a:p>
      </dgm:t>
    </dgm:pt>
    <dgm:pt modelId="{4CCA9735-58F0-4D8A-A50A-022D7BF0CB82}" type="parTrans" cxnId="{050481C8-F184-4FCE-91A7-1E6E8D438214}">
      <dgm:prSet/>
      <dgm:spPr/>
      <dgm:t>
        <a:bodyPr/>
        <a:lstStyle/>
        <a:p>
          <a:endParaRPr lang="en-US"/>
        </a:p>
      </dgm:t>
    </dgm:pt>
    <dgm:pt modelId="{13018C7D-B207-4A5C-82D7-9AFE2F038E90}" type="sibTrans" cxnId="{050481C8-F184-4FCE-91A7-1E6E8D438214}">
      <dgm:prSet/>
      <dgm:spPr/>
      <dgm:t>
        <a:bodyPr/>
        <a:lstStyle/>
        <a:p>
          <a:endParaRPr lang="en-US"/>
        </a:p>
      </dgm:t>
    </dgm:pt>
    <dgm:pt modelId="{7C7C180D-F5C8-42C8-91CD-C4C02AC4E394}">
      <dgm:prSet/>
      <dgm:spPr/>
      <dgm:t>
        <a:bodyPr/>
        <a:lstStyle/>
        <a:p>
          <a:r>
            <a:rPr lang="en-US"/>
            <a:t>You must at least pretend to use the previewer before you approve your book. I strongly recommend you really use it.</a:t>
          </a:r>
        </a:p>
      </dgm:t>
    </dgm:pt>
    <dgm:pt modelId="{43F6B587-8827-416E-95B2-D58497BECEBD}" type="parTrans" cxnId="{18441DE2-F5DE-4F73-920C-2BA611E50360}">
      <dgm:prSet/>
      <dgm:spPr/>
      <dgm:t>
        <a:bodyPr/>
        <a:lstStyle/>
        <a:p>
          <a:endParaRPr lang="en-US"/>
        </a:p>
      </dgm:t>
    </dgm:pt>
    <dgm:pt modelId="{E1AD1DCC-5DA2-4328-A91B-3279BF26B8FB}" type="sibTrans" cxnId="{18441DE2-F5DE-4F73-920C-2BA611E50360}">
      <dgm:prSet/>
      <dgm:spPr/>
      <dgm:t>
        <a:bodyPr/>
        <a:lstStyle/>
        <a:p>
          <a:endParaRPr lang="en-US"/>
        </a:p>
      </dgm:t>
    </dgm:pt>
    <dgm:pt modelId="{4AF880FD-2A9E-4B9E-927B-6A50F401FBD9}" type="pres">
      <dgm:prSet presAssocID="{FD68DE10-604B-4F52-B2FA-581CA06B27C8}" presName="linear" presStyleCnt="0">
        <dgm:presLayoutVars>
          <dgm:animLvl val="lvl"/>
          <dgm:resizeHandles val="exact"/>
        </dgm:presLayoutVars>
      </dgm:prSet>
      <dgm:spPr/>
    </dgm:pt>
    <dgm:pt modelId="{49632B4B-A6D9-4E2A-BF74-240DBC40F77F}" type="pres">
      <dgm:prSet presAssocID="{835E5CD9-C721-4A2E-9BEB-5BDC9FD53A95}" presName="parentText" presStyleLbl="node1" presStyleIdx="0" presStyleCnt="3">
        <dgm:presLayoutVars>
          <dgm:chMax val="0"/>
          <dgm:bulletEnabled val="1"/>
        </dgm:presLayoutVars>
      </dgm:prSet>
      <dgm:spPr/>
    </dgm:pt>
    <dgm:pt modelId="{17B9A393-F0D5-44AE-8F27-BB4D6B61577A}" type="pres">
      <dgm:prSet presAssocID="{1934924A-AA1D-4431-A532-993932136C28}" presName="spacer" presStyleCnt="0"/>
      <dgm:spPr/>
    </dgm:pt>
    <dgm:pt modelId="{4886D8A0-61A5-46FB-B5F0-3765000E1C3D}" type="pres">
      <dgm:prSet presAssocID="{EAC2683C-AA9F-4289-A176-F5F849545686}" presName="parentText" presStyleLbl="node1" presStyleIdx="1" presStyleCnt="3">
        <dgm:presLayoutVars>
          <dgm:chMax val="0"/>
          <dgm:bulletEnabled val="1"/>
        </dgm:presLayoutVars>
      </dgm:prSet>
      <dgm:spPr/>
    </dgm:pt>
    <dgm:pt modelId="{B659A1BF-0012-4EAB-A5FE-14DF20204386}" type="pres">
      <dgm:prSet presAssocID="{13018C7D-B207-4A5C-82D7-9AFE2F038E90}" presName="spacer" presStyleCnt="0"/>
      <dgm:spPr/>
    </dgm:pt>
    <dgm:pt modelId="{5D6057DA-272C-400F-97AB-49FF198BA224}" type="pres">
      <dgm:prSet presAssocID="{7C7C180D-F5C8-42C8-91CD-C4C02AC4E394}" presName="parentText" presStyleLbl="node1" presStyleIdx="2" presStyleCnt="3">
        <dgm:presLayoutVars>
          <dgm:chMax val="0"/>
          <dgm:bulletEnabled val="1"/>
        </dgm:presLayoutVars>
      </dgm:prSet>
      <dgm:spPr/>
    </dgm:pt>
  </dgm:ptLst>
  <dgm:cxnLst>
    <dgm:cxn modelId="{F26CA70D-4A01-4298-A0EB-730110076759}" type="presOf" srcId="{EAC2683C-AA9F-4289-A176-F5F849545686}" destId="{4886D8A0-61A5-46FB-B5F0-3765000E1C3D}" srcOrd="0" destOrd="0" presId="urn:microsoft.com/office/officeart/2005/8/layout/vList2"/>
    <dgm:cxn modelId="{9437EC25-5719-4029-82FB-F16D03A5F94F}" type="presOf" srcId="{835E5CD9-C721-4A2E-9BEB-5BDC9FD53A95}" destId="{49632B4B-A6D9-4E2A-BF74-240DBC40F77F}" srcOrd="0" destOrd="0" presId="urn:microsoft.com/office/officeart/2005/8/layout/vList2"/>
    <dgm:cxn modelId="{95D71B35-5C94-49E3-B06D-35E110416017}" type="presOf" srcId="{7C7C180D-F5C8-42C8-91CD-C4C02AC4E394}" destId="{5D6057DA-272C-400F-97AB-49FF198BA224}" srcOrd="0" destOrd="0" presId="urn:microsoft.com/office/officeart/2005/8/layout/vList2"/>
    <dgm:cxn modelId="{2B0A204A-9F41-49A4-AE71-793F7AED3592}" type="presOf" srcId="{FD68DE10-604B-4F52-B2FA-581CA06B27C8}" destId="{4AF880FD-2A9E-4B9E-927B-6A50F401FBD9}" srcOrd="0" destOrd="0" presId="urn:microsoft.com/office/officeart/2005/8/layout/vList2"/>
    <dgm:cxn modelId="{050481C8-F184-4FCE-91A7-1E6E8D438214}" srcId="{FD68DE10-604B-4F52-B2FA-581CA06B27C8}" destId="{EAC2683C-AA9F-4289-A176-F5F849545686}" srcOrd="1" destOrd="0" parTransId="{4CCA9735-58F0-4D8A-A50A-022D7BF0CB82}" sibTransId="{13018C7D-B207-4A5C-82D7-9AFE2F038E90}"/>
    <dgm:cxn modelId="{FA49BBD2-7A69-4C0E-8B9E-0C729991E169}" srcId="{FD68DE10-604B-4F52-B2FA-581CA06B27C8}" destId="{835E5CD9-C721-4A2E-9BEB-5BDC9FD53A95}" srcOrd="0" destOrd="0" parTransId="{72BE1CFD-D9F3-4069-8104-A4C1BDB61E79}" sibTransId="{1934924A-AA1D-4431-A532-993932136C28}"/>
    <dgm:cxn modelId="{18441DE2-F5DE-4F73-920C-2BA611E50360}" srcId="{FD68DE10-604B-4F52-B2FA-581CA06B27C8}" destId="{7C7C180D-F5C8-42C8-91CD-C4C02AC4E394}" srcOrd="2" destOrd="0" parTransId="{43F6B587-8827-416E-95B2-D58497BECEBD}" sibTransId="{E1AD1DCC-5DA2-4328-A91B-3279BF26B8FB}"/>
    <dgm:cxn modelId="{309FC812-02BA-44F3-A528-9C3017860F4F}" type="presParOf" srcId="{4AF880FD-2A9E-4B9E-927B-6A50F401FBD9}" destId="{49632B4B-A6D9-4E2A-BF74-240DBC40F77F}" srcOrd="0" destOrd="0" presId="urn:microsoft.com/office/officeart/2005/8/layout/vList2"/>
    <dgm:cxn modelId="{7E68DC21-8915-492C-863B-A78E4DD66DF4}" type="presParOf" srcId="{4AF880FD-2A9E-4B9E-927B-6A50F401FBD9}" destId="{17B9A393-F0D5-44AE-8F27-BB4D6B61577A}" srcOrd="1" destOrd="0" presId="urn:microsoft.com/office/officeart/2005/8/layout/vList2"/>
    <dgm:cxn modelId="{704D21ED-6C08-47CB-A2FE-6A909CB6E616}" type="presParOf" srcId="{4AF880FD-2A9E-4B9E-927B-6A50F401FBD9}" destId="{4886D8A0-61A5-46FB-B5F0-3765000E1C3D}" srcOrd="2" destOrd="0" presId="urn:microsoft.com/office/officeart/2005/8/layout/vList2"/>
    <dgm:cxn modelId="{08874C19-0EF1-4075-984B-AA4893A36624}" type="presParOf" srcId="{4AF880FD-2A9E-4B9E-927B-6A50F401FBD9}" destId="{B659A1BF-0012-4EAB-A5FE-14DF20204386}" srcOrd="3" destOrd="0" presId="urn:microsoft.com/office/officeart/2005/8/layout/vList2"/>
    <dgm:cxn modelId="{E59A595E-67C9-4726-BB50-33C121C7EA26}" type="presParOf" srcId="{4AF880FD-2A9E-4B9E-927B-6A50F401FBD9}" destId="{5D6057DA-272C-400F-97AB-49FF198BA22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B64E5F0-CEE7-4120-A5F1-92B3B949AAB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6449F78-D8A2-40C8-82D8-2A39CA3EF075}">
      <dgm:prSet custT="1"/>
      <dgm:spPr/>
      <dgm:t>
        <a:bodyPr/>
        <a:lstStyle/>
        <a:p>
          <a:r>
            <a:rPr lang="en-US" sz="1400" dirty="0"/>
            <a:t>Remember, you don’t need an ISBN for an </a:t>
          </a:r>
          <a:r>
            <a:rPr lang="en-US" sz="1400" dirty="0" err="1"/>
            <a:t>ebook</a:t>
          </a:r>
          <a:r>
            <a:rPr lang="en-US" sz="1400" dirty="0"/>
            <a:t>. You might want one if you’re publishing lots of books and have already bought lots of ISBNs. Otherwise, Amazon will give you an ASIN instead.</a:t>
          </a:r>
        </a:p>
      </dgm:t>
    </dgm:pt>
    <dgm:pt modelId="{2A267D32-899C-4E1C-931B-F8B09ACBA8CD}" type="parTrans" cxnId="{3654269A-D439-4C3C-9AD2-7C55B15B04B6}">
      <dgm:prSet/>
      <dgm:spPr/>
      <dgm:t>
        <a:bodyPr/>
        <a:lstStyle/>
        <a:p>
          <a:endParaRPr lang="en-US"/>
        </a:p>
      </dgm:t>
    </dgm:pt>
    <dgm:pt modelId="{00472509-75B9-4294-B7E5-6AFC7F41EE62}" type="sibTrans" cxnId="{3654269A-D439-4C3C-9AD2-7C55B15B04B6}">
      <dgm:prSet/>
      <dgm:spPr/>
      <dgm:t>
        <a:bodyPr/>
        <a:lstStyle/>
        <a:p>
          <a:endParaRPr lang="en-US"/>
        </a:p>
      </dgm:t>
    </dgm:pt>
    <dgm:pt modelId="{141EF5EC-663E-42EB-9829-CA3BD0163F87}">
      <dgm:prSet custT="1"/>
      <dgm:spPr/>
      <dgm:t>
        <a:bodyPr/>
        <a:lstStyle/>
        <a:p>
          <a:r>
            <a:rPr lang="en-US" sz="1400" dirty="0"/>
            <a:t>The ISBN is an international book code, and every PRINT book must have one. Amazon will give you one FREE. Then Amazon will be listed as the publisher, and local bookstores won’t want to buy your book from them (but they’ll buy it from you).</a:t>
          </a:r>
        </a:p>
        <a:p>
          <a:r>
            <a:rPr lang="en-US" sz="1400" dirty="0"/>
            <a:t>You can buy your own ISBN from Bowker.com, but they are hideously expensive (unless you buy them in blocks of 100 or more). You can’t share them with your best friend or anyone else in the group – once you’ve bought them, you personally are listed as the publisher.</a:t>
          </a:r>
        </a:p>
      </dgm:t>
    </dgm:pt>
    <dgm:pt modelId="{E0E4EC3F-F3C7-4B99-A603-4A194FD98623}" type="parTrans" cxnId="{C23C913C-96F0-4F11-AC14-F3C4247DB4BF}">
      <dgm:prSet/>
      <dgm:spPr/>
      <dgm:t>
        <a:bodyPr/>
        <a:lstStyle/>
        <a:p>
          <a:endParaRPr lang="en-US"/>
        </a:p>
      </dgm:t>
    </dgm:pt>
    <dgm:pt modelId="{8F8E4114-13BC-4CDF-BFEF-93DEAF22CF34}" type="sibTrans" cxnId="{C23C913C-96F0-4F11-AC14-F3C4247DB4BF}">
      <dgm:prSet/>
      <dgm:spPr/>
      <dgm:t>
        <a:bodyPr/>
        <a:lstStyle/>
        <a:p>
          <a:endParaRPr lang="en-US"/>
        </a:p>
      </dgm:t>
    </dgm:pt>
    <dgm:pt modelId="{9A6B83D9-E867-4EB2-B3C7-1E3683039BA3}">
      <dgm:prSet custT="1"/>
      <dgm:spPr/>
      <dgm:t>
        <a:bodyPr/>
        <a:lstStyle/>
        <a:p>
          <a:r>
            <a:rPr lang="en-US" sz="1400" dirty="0"/>
            <a:t>So… FREE, from Amazon, is good! And seriously, your local bookstore will only stock your book if you provide them with copies “on commission” anyway.</a:t>
          </a:r>
        </a:p>
      </dgm:t>
    </dgm:pt>
    <dgm:pt modelId="{70FEA6CE-9C24-4ED5-AAD5-49B653B114B2}" type="parTrans" cxnId="{9A58764B-6DC8-42BE-9EA3-3393CD3FE077}">
      <dgm:prSet/>
      <dgm:spPr/>
      <dgm:t>
        <a:bodyPr/>
        <a:lstStyle/>
        <a:p>
          <a:endParaRPr lang="en-US"/>
        </a:p>
      </dgm:t>
    </dgm:pt>
    <dgm:pt modelId="{8531191B-8E57-4FA0-809E-1E4C111CE423}" type="sibTrans" cxnId="{9A58764B-6DC8-42BE-9EA3-3393CD3FE077}">
      <dgm:prSet/>
      <dgm:spPr/>
      <dgm:t>
        <a:bodyPr/>
        <a:lstStyle/>
        <a:p>
          <a:endParaRPr lang="en-US"/>
        </a:p>
      </dgm:t>
    </dgm:pt>
    <dgm:pt modelId="{AD8430C0-8720-4482-BCEC-CAEF6100F7CB}" type="pres">
      <dgm:prSet presAssocID="{EB64E5F0-CEE7-4120-A5F1-92B3B949AAB9}" presName="linear" presStyleCnt="0">
        <dgm:presLayoutVars>
          <dgm:animLvl val="lvl"/>
          <dgm:resizeHandles val="exact"/>
        </dgm:presLayoutVars>
      </dgm:prSet>
      <dgm:spPr/>
    </dgm:pt>
    <dgm:pt modelId="{0B9ACC81-1BA7-4449-BC65-CD0E516BEF80}" type="pres">
      <dgm:prSet presAssocID="{56449F78-D8A2-40C8-82D8-2A39CA3EF075}" presName="parentText" presStyleLbl="node1" presStyleIdx="0" presStyleCnt="3" custScaleY="61086" custLinFactY="-39905" custLinFactNeighborX="468" custLinFactNeighborY="-100000">
        <dgm:presLayoutVars>
          <dgm:chMax val="0"/>
          <dgm:bulletEnabled val="1"/>
        </dgm:presLayoutVars>
      </dgm:prSet>
      <dgm:spPr/>
    </dgm:pt>
    <dgm:pt modelId="{3BC52C49-E4ED-424A-999C-C195346C5D29}" type="pres">
      <dgm:prSet presAssocID="{00472509-75B9-4294-B7E5-6AFC7F41EE62}" presName="spacer" presStyleCnt="0"/>
      <dgm:spPr/>
    </dgm:pt>
    <dgm:pt modelId="{CE376A47-277A-4CA1-AD18-41397B3D706C}" type="pres">
      <dgm:prSet presAssocID="{141EF5EC-663E-42EB-9829-CA3BD0163F87}" presName="parentText" presStyleLbl="node1" presStyleIdx="1" presStyleCnt="3" custScaleY="114976">
        <dgm:presLayoutVars>
          <dgm:chMax val="0"/>
          <dgm:bulletEnabled val="1"/>
        </dgm:presLayoutVars>
      </dgm:prSet>
      <dgm:spPr/>
    </dgm:pt>
    <dgm:pt modelId="{B22B4FB9-0F99-4063-802A-4A16354622A1}" type="pres">
      <dgm:prSet presAssocID="{8F8E4114-13BC-4CDF-BFEF-93DEAF22CF34}" presName="spacer" presStyleCnt="0"/>
      <dgm:spPr/>
    </dgm:pt>
    <dgm:pt modelId="{1BBB4CA0-D600-476D-A6A4-812A20D206F8}" type="pres">
      <dgm:prSet presAssocID="{9A6B83D9-E867-4EB2-B3C7-1E3683039BA3}" presName="parentText" presStyleLbl="node1" presStyleIdx="2" presStyleCnt="3" custScaleY="65941" custLinFactY="8902" custLinFactNeighborY="100000">
        <dgm:presLayoutVars>
          <dgm:chMax val="0"/>
          <dgm:bulletEnabled val="1"/>
        </dgm:presLayoutVars>
      </dgm:prSet>
      <dgm:spPr/>
    </dgm:pt>
  </dgm:ptLst>
  <dgm:cxnLst>
    <dgm:cxn modelId="{05C43900-AAE4-4CBC-9469-DE5E8E23AE5E}" type="presOf" srcId="{9A6B83D9-E867-4EB2-B3C7-1E3683039BA3}" destId="{1BBB4CA0-D600-476D-A6A4-812A20D206F8}" srcOrd="0" destOrd="0" presId="urn:microsoft.com/office/officeart/2005/8/layout/vList2"/>
    <dgm:cxn modelId="{C23C913C-96F0-4F11-AC14-F3C4247DB4BF}" srcId="{EB64E5F0-CEE7-4120-A5F1-92B3B949AAB9}" destId="{141EF5EC-663E-42EB-9829-CA3BD0163F87}" srcOrd="1" destOrd="0" parTransId="{E0E4EC3F-F3C7-4B99-A603-4A194FD98623}" sibTransId="{8F8E4114-13BC-4CDF-BFEF-93DEAF22CF34}"/>
    <dgm:cxn modelId="{9A58764B-6DC8-42BE-9EA3-3393CD3FE077}" srcId="{EB64E5F0-CEE7-4120-A5F1-92B3B949AAB9}" destId="{9A6B83D9-E867-4EB2-B3C7-1E3683039BA3}" srcOrd="2" destOrd="0" parTransId="{70FEA6CE-9C24-4ED5-AAD5-49B653B114B2}" sibTransId="{8531191B-8E57-4FA0-809E-1E4C111CE423}"/>
    <dgm:cxn modelId="{6BBFE07B-3DE3-432E-A486-19D48125C3B8}" type="presOf" srcId="{56449F78-D8A2-40C8-82D8-2A39CA3EF075}" destId="{0B9ACC81-1BA7-4449-BC65-CD0E516BEF80}" srcOrd="0" destOrd="0" presId="urn:microsoft.com/office/officeart/2005/8/layout/vList2"/>
    <dgm:cxn modelId="{50F36E95-05C9-4DF0-8861-87F3D669E0FA}" type="presOf" srcId="{EB64E5F0-CEE7-4120-A5F1-92B3B949AAB9}" destId="{AD8430C0-8720-4482-BCEC-CAEF6100F7CB}" srcOrd="0" destOrd="0" presId="urn:microsoft.com/office/officeart/2005/8/layout/vList2"/>
    <dgm:cxn modelId="{3654269A-D439-4C3C-9AD2-7C55B15B04B6}" srcId="{EB64E5F0-CEE7-4120-A5F1-92B3B949AAB9}" destId="{56449F78-D8A2-40C8-82D8-2A39CA3EF075}" srcOrd="0" destOrd="0" parTransId="{2A267D32-899C-4E1C-931B-F8B09ACBA8CD}" sibTransId="{00472509-75B9-4294-B7E5-6AFC7F41EE62}"/>
    <dgm:cxn modelId="{BFA023DA-24A9-47D3-80A2-791C215C7BE8}" type="presOf" srcId="{141EF5EC-663E-42EB-9829-CA3BD0163F87}" destId="{CE376A47-277A-4CA1-AD18-41397B3D706C}" srcOrd="0" destOrd="0" presId="urn:microsoft.com/office/officeart/2005/8/layout/vList2"/>
    <dgm:cxn modelId="{76B90DC8-832C-495C-AFCB-0E6DDF108BC4}" type="presParOf" srcId="{AD8430C0-8720-4482-BCEC-CAEF6100F7CB}" destId="{0B9ACC81-1BA7-4449-BC65-CD0E516BEF80}" srcOrd="0" destOrd="0" presId="urn:microsoft.com/office/officeart/2005/8/layout/vList2"/>
    <dgm:cxn modelId="{8A3B5902-635E-4075-82B2-6921FE1AECE4}" type="presParOf" srcId="{AD8430C0-8720-4482-BCEC-CAEF6100F7CB}" destId="{3BC52C49-E4ED-424A-999C-C195346C5D29}" srcOrd="1" destOrd="0" presId="urn:microsoft.com/office/officeart/2005/8/layout/vList2"/>
    <dgm:cxn modelId="{ADF307C8-A01B-4F62-A17E-55FFAFE9C652}" type="presParOf" srcId="{AD8430C0-8720-4482-BCEC-CAEF6100F7CB}" destId="{CE376A47-277A-4CA1-AD18-41397B3D706C}" srcOrd="2" destOrd="0" presId="urn:microsoft.com/office/officeart/2005/8/layout/vList2"/>
    <dgm:cxn modelId="{20082B93-A6A0-402B-BFC0-89FBDA50B8F6}" type="presParOf" srcId="{AD8430C0-8720-4482-BCEC-CAEF6100F7CB}" destId="{B22B4FB9-0F99-4063-802A-4A16354622A1}" srcOrd="3" destOrd="0" presId="urn:microsoft.com/office/officeart/2005/8/layout/vList2"/>
    <dgm:cxn modelId="{77D03F1A-BC9A-4BEC-9BD7-A93FFDDBC800}" type="presParOf" srcId="{AD8430C0-8720-4482-BCEC-CAEF6100F7CB}" destId="{1BBB4CA0-D600-476D-A6A4-812A20D206F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F6827FF-3F25-46FE-9101-6362A9DAC0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28CE279-AE6A-49DE-95FF-B80524A52794}">
      <dgm:prSet/>
      <dgm:spPr/>
      <dgm:t>
        <a:bodyPr/>
        <a:lstStyle/>
        <a:p>
          <a:r>
            <a:rPr lang="en-US" dirty="0"/>
            <a:t>Amazon will ask you about rights, distribution, price, etc.</a:t>
          </a:r>
        </a:p>
      </dgm:t>
    </dgm:pt>
    <dgm:pt modelId="{645FA264-3239-4BE3-91E1-EB8838336D81}" type="parTrans" cxnId="{57749BC5-2D96-453B-9F9A-F0A1DFF9430E}">
      <dgm:prSet/>
      <dgm:spPr/>
      <dgm:t>
        <a:bodyPr/>
        <a:lstStyle/>
        <a:p>
          <a:endParaRPr lang="en-US"/>
        </a:p>
      </dgm:t>
    </dgm:pt>
    <dgm:pt modelId="{34B33799-9EA7-4489-8193-A48DF908377D}" type="sibTrans" cxnId="{57749BC5-2D96-453B-9F9A-F0A1DFF9430E}">
      <dgm:prSet/>
      <dgm:spPr/>
      <dgm:t>
        <a:bodyPr/>
        <a:lstStyle/>
        <a:p>
          <a:endParaRPr lang="en-US"/>
        </a:p>
      </dgm:t>
    </dgm:pt>
    <dgm:pt modelId="{424A7756-615E-45A9-9D40-43E52EB436C0}">
      <dgm:prSet/>
      <dgm:spPr/>
      <dgm:t>
        <a:bodyPr/>
        <a:lstStyle/>
        <a:p>
          <a:r>
            <a:rPr lang="en-US"/>
            <a:t>You own the rights to your own book. </a:t>
          </a:r>
        </a:p>
      </dgm:t>
    </dgm:pt>
    <dgm:pt modelId="{AB739088-5134-497D-8F91-8047C92D670A}" type="parTrans" cxnId="{0A72E080-FFCE-4A71-860A-212EF0250999}">
      <dgm:prSet/>
      <dgm:spPr/>
      <dgm:t>
        <a:bodyPr/>
        <a:lstStyle/>
        <a:p>
          <a:endParaRPr lang="en-US"/>
        </a:p>
      </dgm:t>
    </dgm:pt>
    <dgm:pt modelId="{A79022D8-C4D1-48F7-A616-36D4C6C6228C}" type="sibTrans" cxnId="{0A72E080-FFCE-4A71-860A-212EF0250999}">
      <dgm:prSet/>
      <dgm:spPr/>
      <dgm:t>
        <a:bodyPr/>
        <a:lstStyle/>
        <a:p>
          <a:endParaRPr lang="en-US"/>
        </a:p>
      </dgm:t>
    </dgm:pt>
    <dgm:pt modelId="{C1E4C3BC-9924-41EF-8FAF-694A0C082240}">
      <dgm:prSet/>
      <dgm:spPr/>
      <dgm:t>
        <a:bodyPr/>
        <a:lstStyle/>
        <a:p>
          <a:r>
            <a:rPr lang="en-US"/>
            <a:t>You can distribute it to lots of countries (though it may not sell well, depending on the language).</a:t>
          </a:r>
        </a:p>
      </dgm:t>
    </dgm:pt>
    <dgm:pt modelId="{4A635677-1257-4785-989F-6DBC5E2F52C0}" type="parTrans" cxnId="{701C2FC1-3C75-407A-A448-F2BF7634073F}">
      <dgm:prSet/>
      <dgm:spPr/>
      <dgm:t>
        <a:bodyPr/>
        <a:lstStyle/>
        <a:p>
          <a:endParaRPr lang="en-US"/>
        </a:p>
      </dgm:t>
    </dgm:pt>
    <dgm:pt modelId="{959EC2E2-9227-43E2-86FC-16AC26267A2C}" type="sibTrans" cxnId="{701C2FC1-3C75-407A-A448-F2BF7634073F}">
      <dgm:prSet/>
      <dgm:spPr/>
      <dgm:t>
        <a:bodyPr/>
        <a:lstStyle/>
        <a:p>
          <a:endParaRPr lang="en-US"/>
        </a:p>
      </dgm:t>
    </dgm:pt>
    <dgm:pt modelId="{596CE929-9BB1-421D-8B5E-F9B3940834AB}">
      <dgm:prSet/>
      <dgm:spPr/>
      <dgm:t>
        <a:bodyPr/>
        <a:lstStyle/>
        <a:p>
          <a:r>
            <a:rPr lang="en-US"/>
            <a:t>Amazon sets minimum prices (so it gets a profit from each sale).</a:t>
          </a:r>
        </a:p>
      </dgm:t>
    </dgm:pt>
    <dgm:pt modelId="{9DBB3C1D-32E5-47E8-AE62-6B9E309DD829}" type="parTrans" cxnId="{B114F23D-0FB0-4CD4-92F9-C36867C30C43}">
      <dgm:prSet/>
      <dgm:spPr/>
      <dgm:t>
        <a:bodyPr/>
        <a:lstStyle/>
        <a:p>
          <a:endParaRPr lang="en-US"/>
        </a:p>
      </dgm:t>
    </dgm:pt>
    <dgm:pt modelId="{D52B2FBD-27A0-4543-A986-73562CCB468D}" type="sibTrans" cxnId="{B114F23D-0FB0-4CD4-92F9-C36867C30C43}">
      <dgm:prSet/>
      <dgm:spPr/>
      <dgm:t>
        <a:bodyPr/>
        <a:lstStyle/>
        <a:p>
          <a:endParaRPr lang="en-US"/>
        </a:p>
      </dgm:t>
    </dgm:pt>
    <dgm:pt modelId="{7D8EC820-C5FD-4AF4-8879-CFC63188157F}">
      <dgm:prSet/>
      <dgm:spPr/>
      <dgm:t>
        <a:bodyPr/>
        <a:lstStyle/>
        <a:p>
          <a:r>
            <a:rPr lang="en-US"/>
            <a:t>You can choose to receive different percentages, but note, one choice involves their removing the cost of downloading the book before they pay you.</a:t>
          </a:r>
        </a:p>
      </dgm:t>
    </dgm:pt>
    <dgm:pt modelId="{60E1CA47-F017-4447-9EB3-16A293F9752D}" type="parTrans" cxnId="{5AF1B475-6118-4509-9277-7B97200B6ED0}">
      <dgm:prSet/>
      <dgm:spPr/>
      <dgm:t>
        <a:bodyPr/>
        <a:lstStyle/>
        <a:p>
          <a:endParaRPr lang="en-US"/>
        </a:p>
      </dgm:t>
    </dgm:pt>
    <dgm:pt modelId="{3513CDED-1831-4A9F-8738-7E4718D1B6E3}" type="sibTrans" cxnId="{5AF1B475-6118-4509-9277-7B97200B6ED0}">
      <dgm:prSet/>
      <dgm:spPr/>
      <dgm:t>
        <a:bodyPr/>
        <a:lstStyle/>
        <a:p>
          <a:endParaRPr lang="en-US"/>
        </a:p>
      </dgm:t>
    </dgm:pt>
    <dgm:pt modelId="{5CB2C51A-75BD-4C44-9B06-112F90CF909D}">
      <dgm:prSet/>
      <dgm:spPr/>
      <dgm:t>
        <a:bodyPr/>
        <a:lstStyle/>
        <a:p>
          <a:r>
            <a:rPr lang="en-US" dirty="0"/>
            <a:t>Try to set a price that’s not too cheap (or no one will look) and not to expensive (or no one will buy).</a:t>
          </a:r>
        </a:p>
      </dgm:t>
    </dgm:pt>
    <dgm:pt modelId="{5A3A8192-E0F9-4CE9-BCF9-12273F0D1709}" type="parTrans" cxnId="{BD1B2762-81DB-460F-8FD4-9F75833E5470}">
      <dgm:prSet/>
      <dgm:spPr/>
      <dgm:t>
        <a:bodyPr/>
        <a:lstStyle/>
        <a:p>
          <a:endParaRPr lang="en-US"/>
        </a:p>
      </dgm:t>
    </dgm:pt>
    <dgm:pt modelId="{8A18B6A8-5313-48A4-99D4-3417ED4CC2C5}" type="sibTrans" cxnId="{BD1B2762-81DB-460F-8FD4-9F75833E5470}">
      <dgm:prSet/>
      <dgm:spPr/>
      <dgm:t>
        <a:bodyPr/>
        <a:lstStyle/>
        <a:p>
          <a:endParaRPr lang="en-US"/>
        </a:p>
      </dgm:t>
    </dgm:pt>
    <dgm:pt modelId="{A54AFA6B-397A-44D7-9161-D69F1340E978}" type="pres">
      <dgm:prSet presAssocID="{9F6827FF-3F25-46FE-9101-6362A9DAC072}" presName="linear" presStyleCnt="0">
        <dgm:presLayoutVars>
          <dgm:animLvl val="lvl"/>
          <dgm:resizeHandles val="exact"/>
        </dgm:presLayoutVars>
      </dgm:prSet>
      <dgm:spPr/>
    </dgm:pt>
    <dgm:pt modelId="{13AD43D7-D6E8-470B-B4C7-EBE99C4BA166}" type="pres">
      <dgm:prSet presAssocID="{928CE279-AE6A-49DE-95FF-B80524A52794}" presName="parentText" presStyleLbl="node1" presStyleIdx="0" presStyleCnt="1">
        <dgm:presLayoutVars>
          <dgm:chMax val="0"/>
          <dgm:bulletEnabled val="1"/>
        </dgm:presLayoutVars>
      </dgm:prSet>
      <dgm:spPr/>
    </dgm:pt>
    <dgm:pt modelId="{BDDF8F90-19D2-4F3D-870A-BAA02C8DED90}" type="pres">
      <dgm:prSet presAssocID="{928CE279-AE6A-49DE-95FF-B80524A52794}" presName="childText" presStyleLbl="revTx" presStyleIdx="0" presStyleCnt="1">
        <dgm:presLayoutVars>
          <dgm:bulletEnabled val="1"/>
        </dgm:presLayoutVars>
      </dgm:prSet>
      <dgm:spPr/>
    </dgm:pt>
  </dgm:ptLst>
  <dgm:cxnLst>
    <dgm:cxn modelId="{8DCB2429-AA94-4907-8CF2-72E9957F99B6}" type="presOf" srcId="{596CE929-9BB1-421D-8B5E-F9B3940834AB}" destId="{BDDF8F90-19D2-4F3D-870A-BAA02C8DED90}" srcOrd="0" destOrd="2" presId="urn:microsoft.com/office/officeart/2005/8/layout/vList2"/>
    <dgm:cxn modelId="{B114F23D-0FB0-4CD4-92F9-C36867C30C43}" srcId="{928CE279-AE6A-49DE-95FF-B80524A52794}" destId="{596CE929-9BB1-421D-8B5E-F9B3940834AB}" srcOrd="2" destOrd="0" parTransId="{9DBB3C1D-32E5-47E8-AE62-6B9E309DD829}" sibTransId="{D52B2FBD-27A0-4543-A986-73562CCB468D}"/>
    <dgm:cxn modelId="{BD1B2762-81DB-460F-8FD4-9F75833E5470}" srcId="{928CE279-AE6A-49DE-95FF-B80524A52794}" destId="{5CB2C51A-75BD-4C44-9B06-112F90CF909D}" srcOrd="4" destOrd="0" parTransId="{5A3A8192-E0F9-4CE9-BCF9-12273F0D1709}" sibTransId="{8A18B6A8-5313-48A4-99D4-3417ED4CC2C5}"/>
    <dgm:cxn modelId="{9B32F243-FE5D-428B-9DE6-2ED92CA323F2}" type="presOf" srcId="{928CE279-AE6A-49DE-95FF-B80524A52794}" destId="{13AD43D7-D6E8-470B-B4C7-EBE99C4BA166}" srcOrd="0" destOrd="0" presId="urn:microsoft.com/office/officeart/2005/8/layout/vList2"/>
    <dgm:cxn modelId="{D6D90C48-4A3B-4F86-B666-0D917EA93F50}" type="presOf" srcId="{5CB2C51A-75BD-4C44-9B06-112F90CF909D}" destId="{BDDF8F90-19D2-4F3D-870A-BAA02C8DED90}" srcOrd="0" destOrd="4" presId="urn:microsoft.com/office/officeart/2005/8/layout/vList2"/>
    <dgm:cxn modelId="{5AF1B475-6118-4509-9277-7B97200B6ED0}" srcId="{928CE279-AE6A-49DE-95FF-B80524A52794}" destId="{7D8EC820-C5FD-4AF4-8879-CFC63188157F}" srcOrd="3" destOrd="0" parTransId="{60E1CA47-F017-4447-9EB3-16A293F9752D}" sibTransId="{3513CDED-1831-4A9F-8738-7E4718D1B6E3}"/>
    <dgm:cxn modelId="{BD611B76-028F-4FE1-96FC-3AF6122D07F9}" type="presOf" srcId="{424A7756-615E-45A9-9D40-43E52EB436C0}" destId="{BDDF8F90-19D2-4F3D-870A-BAA02C8DED90}" srcOrd="0" destOrd="0" presId="urn:microsoft.com/office/officeart/2005/8/layout/vList2"/>
    <dgm:cxn modelId="{0A72E080-FFCE-4A71-860A-212EF0250999}" srcId="{928CE279-AE6A-49DE-95FF-B80524A52794}" destId="{424A7756-615E-45A9-9D40-43E52EB436C0}" srcOrd="0" destOrd="0" parTransId="{AB739088-5134-497D-8F91-8047C92D670A}" sibTransId="{A79022D8-C4D1-48F7-A616-36D4C6C6228C}"/>
    <dgm:cxn modelId="{701C2FC1-3C75-407A-A448-F2BF7634073F}" srcId="{928CE279-AE6A-49DE-95FF-B80524A52794}" destId="{C1E4C3BC-9924-41EF-8FAF-694A0C082240}" srcOrd="1" destOrd="0" parTransId="{4A635677-1257-4785-989F-6DBC5E2F52C0}" sibTransId="{959EC2E2-9227-43E2-86FC-16AC26267A2C}"/>
    <dgm:cxn modelId="{FA8BFDC4-1227-4D6E-8964-C2C98BAB6991}" type="presOf" srcId="{9F6827FF-3F25-46FE-9101-6362A9DAC072}" destId="{A54AFA6B-397A-44D7-9161-D69F1340E978}" srcOrd="0" destOrd="0" presId="urn:microsoft.com/office/officeart/2005/8/layout/vList2"/>
    <dgm:cxn modelId="{57749BC5-2D96-453B-9F9A-F0A1DFF9430E}" srcId="{9F6827FF-3F25-46FE-9101-6362A9DAC072}" destId="{928CE279-AE6A-49DE-95FF-B80524A52794}" srcOrd="0" destOrd="0" parTransId="{645FA264-3239-4BE3-91E1-EB8838336D81}" sibTransId="{34B33799-9EA7-4489-8193-A48DF908377D}"/>
    <dgm:cxn modelId="{0FB2C6D6-2EE4-4592-922C-EC4503429D36}" type="presOf" srcId="{C1E4C3BC-9924-41EF-8FAF-694A0C082240}" destId="{BDDF8F90-19D2-4F3D-870A-BAA02C8DED90}" srcOrd="0" destOrd="1" presId="urn:microsoft.com/office/officeart/2005/8/layout/vList2"/>
    <dgm:cxn modelId="{9C53FFF2-6D4A-4321-BD3D-6712150DA252}" type="presOf" srcId="{7D8EC820-C5FD-4AF4-8879-CFC63188157F}" destId="{BDDF8F90-19D2-4F3D-870A-BAA02C8DED90}" srcOrd="0" destOrd="3" presId="urn:microsoft.com/office/officeart/2005/8/layout/vList2"/>
    <dgm:cxn modelId="{62BB2707-5E2F-4195-AD5E-745F6EF17BE0}" type="presParOf" srcId="{A54AFA6B-397A-44D7-9161-D69F1340E978}" destId="{13AD43D7-D6E8-470B-B4C7-EBE99C4BA166}" srcOrd="0" destOrd="0" presId="urn:microsoft.com/office/officeart/2005/8/layout/vList2"/>
    <dgm:cxn modelId="{2670F4B8-C9F3-41E7-9FFC-82DC9616AA74}" type="presParOf" srcId="{A54AFA6B-397A-44D7-9161-D69F1340E978}" destId="{BDDF8F90-19D2-4F3D-870A-BAA02C8DED9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EF5518D-0A6F-4F2C-9DC5-70347A5EC28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0A16EAA3-AA1B-40B9-AA8C-FC1634F8DFAD}">
      <dgm:prSet/>
      <dgm:spPr/>
      <dgm:t>
        <a:bodyPr/>
        <a:lstStyle/>
        <a:p>
          <a:r>
            <a:rPr lang="en-US" dirty="0"/>
            <a:t>At this point, Amazon offers you the chance to create the print book. Accept it. They will pre-populate answers to a lot of those questions – title, subtitle, author(s), ages, keywords, etc.</a:t>
          </a:r>
        </a:p>
      </dgm:t>
    </dgm:pt>
    <dgm:pt modelId="{870B512B-8563-4F77-A619-7FDFA324E870}" type="parTrans" cxnId="{00F3F320-B6D3-4091-B2A6-A7045D362BCE}">
      <dgm:prSet/>
      <dgm:spPr/>
      <dgm:t>
        <a:bodyPr/>
        <a:lstStyle/>
        <a:p>
          <a:endParaRPr lang="en-US"/>
        </a:p>
      </dgm:t>
    </dgm:pt>
    <dgm:pt modelId="{2DDD72E8-EB9C-4159-99B4-7333361848DC}" type="sibTrans" cxnId="{00F3F320-B6D3-4091-B2A6-A7045D362BCE}">
      <dgm:prSet/>
      <dgm:spPr/>
      <dgm:t>
        <a:bodyPr/>
        <a:lstStyle/>
        <a:p>
          <a:endParaRPr lang="en-US"/>
        </a:p>
      </dgm:t>
    </dgm:pt>
    <dgm:pt modelId="{A64AF6B9-DC5A-4DC0-9D50-1870BDDB0C17}">
      <dgm:prSet/>
      <dgm:spPr/>
      <dgm:t>
        <a:bodyPr/>
        <a:lstStyle/>
        <a:p>
          <a:r>
            <a:rPr lang="en-US" dirty="0"/>
            <a:t>They will ask if you have an ISBN. Otherwise, you can use a FREE amazon one. But… if you want the ISBN to appear inside your book (you probably do), you will have to add it and resave your pdf file NOW, before uploading.</a:t>
          </a:r>
        </a:p>
      </dgm:t>
    </dgm:pt>
    <dgm:pt modelId="{FAD56EC0-8F3C-4889-ACE8-D5924BADC58B}" type="parTrans" cxnId="{A551FFE7-BD81-4BFD-BC94-BFF32C872E64}">
      <dgm:prSet/>
      <dgm:spPr/>
      <dgm:t>
        <a:bodyPr/>
        <a:lstStyle/>
        <a:p>
          <a:endParaRPr lang="en-US"/>
        </a:p>
      </dgm:t>
    </dgm:pt>
    <dgm:pt modelId="{69AAD5B0-35D5-4AC2-951F-DDB907909BF7}" type="sibTrans" cxnId="{A551FFE7-BD81-4BFD-BC94-BFF32C872E64}">
      <dgm:prSet/>
      <dgm:spPr/>
      <dgm:t>
        <a:bodyPr/>
        <a:lstStyle/>
        <a:p>
          <a:endParaRPr lang="en-US"/>
        </a:p>
        <a:p>
          <a:endParaRPr lang="en-US"/>
        </a:p>
      </dgm:t>
    </dgm:pt>
    <dgm:pt modelId="{7B13E34C-EF8C-4F4D-9AB0-2380BAF7BF49}">
      <dgm:prSet/>
      <dgm:spPr/>
      <dgm:t>
        <a:bodyPr/>
        <a:lstStyle/>
        <a:p>
          <a:r>
            <a:rPr lang="en-US"/>
            <a:t>Then worry about the cover.</a:t>
          </a:r>
          <a:endParaRPr lang="en-US" dirty="0"/>
        </a:p>
      </dgm:t>
    </dgm:pt>
    <dgm:pt modelId="{15CCE002-CEF3-48FD-8E30-6B74C073B8B5}" type="parTrans" cxnId="{D4DE7346-D17D-4C05-9D11-D2A0AE5C32C4}">
      <dgm:prSet/>
      <dgm:spPr/>
      <dgm:t>
        <a:bodyPr/>
        <a:lstStyle/>
        <a:p>
          <a:endParaRPr lang="en-US"/>
        </a:p>
      </dgm:t>
    </dgm:pt>
    <dgm:pt modelId="{373421E0-DCB2-42BB-A244-AA0BBF43E688}" type="sibTrans" cxnId="{D4DE7346-D17D-4C05-9D11-D2A0AE5C32C4}">
      <dgm:prSet/>
      <dgm:spPr/>
      <dgm:t>
        <a:bodyPr/>
        <a:lstStyle/>
        <a:p>
          <a:endParaRPr lang="en-US"/>
        </a:p>
      </dgm:t>
    </dgm:pt>
    <dgm:pt modelId="{95A1922B-2BCC-4EF4-8040-BD039A6AB58B}">
      <dgm:prSet/>
      <dgm:spPr/>
      <dgm:t>
        <a:bodyPr/>
        <a:lstStyle/>
        <a:p>
          <a:r>
            <a:rPr lang="en-US" dirty="0"/>
            <a:t>When you’re ready, upload your pdf file.</a:t>
          </a:r>
        </a:p>
      </dgm:t>
    </dgm:pt>
    <dgm:pt modelId="{23CE7D16-B32B-4A75-9957-68A90F8C405C}" type="parTrans" cxnId="{487BCAFB-630D-4BFB-AD50-5B4B219587B7}">
      <dgm:prSet/>
      <dgm:spPr/>
      <dgm:t>
        <a:bodyPr/>
        <a:lstStyle/>
        <a:p>
          <a:endParaRPr lang="en-US"/>
        </a:p>
      </dgm:t>
    </dgm:pt>
    <dgm:pt modelId="{34388C60-6AA3-4C8A-96ED-CB48B1DE16B5}" type="sibTrans" cxnId="{487BCAFB-630D-4BFB-AD50-5B4B219587B7}">
      <dgm:prSet/>
      <dgm:spPr/>
      <dgm:t>
        <a:bodyPr/>
        <a:lstStyle/>
        <a:p>
          <a:endParaRPr lang="en-US"/>
        </a:p>
        <a:p>
          <a:endParaRPr lang="en-US"/>
        </a:p>
      </dgm:t>
    </dgm:pt>
    <dgm:pt modelId="{BB14D638-78E5-4ED5-B140-23EEC3DE059A}" type="pres">
      <dgm:prSet presAssocID="{2EF5518D-0A6F-4F2C-9DC5-70347A5EC28D}" presName="outerComposite" presStyleCnt="0">
        <dgm:presLayoutVars>
          <dgm:chMax val="5"/>
          <dgm:dir/>
          <dgm:resizeHandles val="exact"/>
        </dgm:presLayoutVars>
      </dgm:prSet>
      <dgm:spPr/>
    </dgm:pt>
    <dgm:pt modelId="{A44A9190-372D-4CA8-8AF8-D16C881E5C46}" type="pres">
      <dgm:prSet presAssocID="{2EF5518D-0A6F-4F2C-9DC5-70347A5EC28D}" presName="dummyMaxCanvas" presStyleCnt="0">
        <dgm:presLayoutVars/>
      </dgm:prSet>
      <dgm:spPr/>
    </dgm:pt>
    <dgm:pt modelId="{3F61359B-BC59-4342-B5EA-2070233E2BA1}" type="pres">
      <dgm:prSet presAssocID="{2EF5518D-0A6F-4F2C-9DC5-70347A5EC28D}" presName="FourNodes_1" presStyleLbl="node1" presStyleIdx="0" presStyleCnt="4">
        <dgm:presLayoutVars>
          <dgm:bulletEnabled val="1"/>
        </dgm:presLayoutVars>
      </dgm:prSet>
      <dgm:spPr/>
    </dgm:pt>
    <dgm:pt modelId="{D01BD7CA-C738-4B45-BE1A-852943BDDEA2}" type="pres">
      <dgm:prSet presAssocID="{2EF5518D-0A6F-4F2C-9DC5-70347A5EC28D}" presName="FourNodes_2" presStyleLbl="node1" presStyleIdx="1" presStyleCnt="4">
        <dgm:presLayoutVars>
          <dgm:bulletEnabled val="1"/>
        </dgm:presLayoutVars>
      </dgm:prSet>
      <dgm:spPr/>
    </dgm:pt>
    <dgm:pt modelId="{A6AE48A4-4EDF-411A-B7F5-860C71A5EEDC}" type="pres">
      <dgm:prSet presAssocID="{2EF5518D-0A6F-4F2C-9DC5-70347A5EC28D}" presName="FourNodes_3" presStyleLbl="node1" presStyleIdx="2" presStyleCnt="4">
        <dgm:presLayoutVars>
          <dgm:bulletEnabled val="1"/>
        </dgm:presLayoutVars>
      </dgm:prSet>
      <dgm:spPr/>
    </dgm:pt>
    <dgm:pt modelId="{BF57BD8C-0DE9-42C0-B2CF-1D785539DBA6}" type="pres">
      <dgm:prSet presAssocID="{2EF5518D-0A6F-4F2C-9DC5-70347A5EC28D}" presName="FourNodes_4" presStyleLbl="node1" presStyleIdx="3" presStyleCnt="4">
        <dgm:presLayoutVars>
          <dgm:bulletEnabled val="1"/>
        </dgm:presLayoutVars>
      </dgm:prSet>
      <dgm:spPr/>
    </dgm:pt>
    <dgm:pt modelId="{9FC7E880-C8CB-4226-B3D1-E23538602E34}" type="pres">
      <dgm:prSet presAssocID="{2EF5518D-0A6F-4F2C-9DC5-70347A5EC28D}" presName="FourConn_1-2" presStyleLbl="fgAccFollowNode1" presStyleIdx="0" presStyleCnt="3">
        <dgm:presLayoutVars>
          <dgm:bulletEnabled val="1"/>
        </dgm:presLayoutVars>
      </dgm:prSet>
      <dgm:spPr/>
    </dgm:pt>
    <dgm:pt modelId="{30019F55-EB40-48CF-924B-C189E315F772}" type="pres">
      <dgm:prSet presAssocID="{2EF5518D-0A6F-4F2C-9DC5-70347A5EC28D}" presName="FourConn_2-3" presStyleLbl="fgAccFollowNode1" presStyleIdx="1" presStyleCnt="3">
        <dgm:presLayoutVars>
          <dgm:bulletEnabled val="1"/>
        </dgm:presLayoutVars>
      </dgm:prSet>
      <dgm:spPr/>
    </dgm:pt>
    <dgm:pt modelId="{C42945E9-9E17-4FAE-A9B3-14A41E96E3EA}" type="pres">
      <dgm:prSet presAssocID="{2EF5518D-0A6F-4F2C-9DC5-70347A5EC28D}" presName="FourConn_3-4" presStyleLbl="fgAccFollowNode1" presStyleIdx="2" presStyleCnt="3">
        <dgm:presLayoutVars>
          <dgm:bulletEnabled val="1"/>
        </dgm:presLayoutVars>
      </dgm:prSet>
      <dgm:spPr/>
    </dgm:pt>
    <dgm:pt modelId="{61BBA6D8-2D4F-4CEB-855C-1135F29281FF}" type="pres">
      <dgm:prSet presAssocID="{2EF5518D-0A6F-4F2C-9DC5-70347A5EC28D}" presName="FourNodes_1_text" presStyleLbl="node1" presStyleIdx="3" presStyleCnt="4">
        <dgm:presLayoutVars>
          <dgm:bulletEnabled val="1"/>
        </dgm:presLayoutVars>
      </dgm:prSet>
      <dgm:spPr/>
    </dgm:pt>
    <dgm:pt modelId="{89ED6D6C-3979-45D0-9524-BF3A046F774D}" type="pres">
      <dgm:prSet presAssocID="{2EF5518D-0A6F-4F2C-9DC5-70347A5EC28D}" presName="FourNodes_2_text" presStyleLbl="node1" presStyleIdx="3" presStyleCnt="4">
        <dgm:presLayoutVars>
          <dgm:bulletEnabled val="1"/>
        </dgm:presLayoutVars>
      </dgm:prSet>
      <dgm:spPr/>
    </dgm:pt>
    <dgm:pt modelId="{D89D303D-4134-4990-8515-885AE1A1D425}" type="pres">
      <dgm:prSet presAssocID="{2EF5518D-0A6F-4F2C-9DC5-70347A5EC28D}" presName="FourNodes_3_text" presStyleLbl="node1" presStyleIdx="3" presStyleCnt="4">
        <dgm:presLayoutVars>
          <dgm:bulletEnabled val="1"/>
        </dgm:presLayoutVars>
      </dgm:prSet>
      <dgm:spPr/>
    </dgm:pt>
    <dgm:pt modelId="{032F0557-2DF6-4F6D-A350-B011E5BD30C4}" type="pres">
      <dgm:prSet presAssocID="{2EF5518D-0A6F-4F2C-9DC5-70347A5EC28D}" presName="FourNodes_4_text" presStyleLbl="node1" presStyleIdx="3" presStyleCnt="4">
        <dgm:presLayoutVars>
          <dgm:bulletEnabled val="1"/>
        </dgm:presLayoutVars>
      </dgm:prSet>
      <dgm:spPr/>
    </dgm:pt>
  </dgm:ptLst>
  <dgm:cxnLst>
    <dgm:cxn modelId="{3900DA09-1C54-4EC1-B4D1-5BB3C4A8177F}" type="presOf" srcId="{34388C60-6AA3-4C8A-96ED-CB48B1DE16B5}" destId="{C42945E9-9E17-4FAE-A9B3-14A41E96E3EA}" srcOrd="0" destOrd="0" presId="urn:microsoft.com/office/officeart/2005/8/layout/vProcess5"/>
    <dgm:cxn modelId="{FAF45A11-9196-4A5E-A995-701E9750397B}" type="presOf" srcId="{0A16EAA3-AA1B-40B9-AA8C-FC1634F8DFAD}" destId="{61BBA6D8-2D4F-4CEB-855C-1135F29281FF}" srcOrd="1" destOrd="0" presId="urn:microsoft.com/office/officeart/2005/8/layout/vProcess5"/>
    <dgm:cxn modelId="{00F3F320-B6D3-4091-B2A6-A7045D362BCE}" srcId="{2EF5518D-0A6F-4F2C-9DC5-70347A5EC28D}" destId="{0A16EAA3-AA1B-40B9-AA8C-FC1634F8DFAD}" srcOrd="0" destOrd="0" parTransId="{870B512B-8563-4F77-A619-7FDFA324E870}" sibTransId="{2DDD72E8-EB9C-4159-99B4-7333361848DC}"/>
    <dgm:cxn modelId="{E3549A2F-C48A-4B74-A240-C990BAB5AD8F}" type="presOf" srcId="{A64AF6B9-DC5A-4DC0-9D50-1870BDDB0C17}" destId="{D01BD7CA-C738-4B45-BE1A-852943BDDEA2}" srcOrd="0" destOrd="0" presId="urn:microsoft.com/office/officeart/2005/8/layout/vProcess5"/>
    <dgm:cxn modelId="{805C2F66-872D-4EBA-B2C4-01689A116264}" type="presOf" srcId="{95A1922B-2BCC-4EF4-8040-BD039A6AB58B}" destId="{A6AE48A4-4EDF-411A-B7F5-860C71A5EEDC}" srcOrd="0" destOrd="0" presId="urn:microsoft.com/office/officeart/2005/8/layout/vProcess5"/>
    <dgm:cxn modelId="{D4DE7346-D17D-4C05-9D11-D2A0AE5C32C4}" srcId="{2EF5518D-0A6F-4F2C-9DC5-70347A5EC28D}" destId="{7B13E34C-EF8C-4F4D-9AB0-2380BAF7BF49}" srcOrd="3" destOrd="0" parTransId="{15CCE002-CEF3-48FD-8E30-6B74C073B8B5}" sibTransId="{373421E0-DCB2-42BB-A244-AA0BBF43E688}"/>
    <dgm:cxn modelId="{740BB670-AD1E-4919-8782-DBC7BDDEFBA8}" type="presOf" srcId="{0A16EAA3-AA1B-40B9-AA8C-FC1634F8DFAD}" destId="{3F61359B-BC59-4342-B5EA-2070233E2BA1}" srcOrd="0" destOrd="0" presId="urn:microsoft.com/office/officeart/2005/8/layout/vProcess5"/>
    <dgm:cxn modelId="{11003851-33E5-4ACC-AACC-FFF1D12648B7}" type="presOf" srcId="{A64AF6B9-DC5A-4DC0-9D50-1870BDDB0C17}" destId="{89ED6D6C-3979-45D0-9524-BF3A046F774D}" srcOrd="1" destOrd="0" presId="urn:microsoft.com/office/officeart/2005/8/layout/vProcess5"/>
    <dgm:cxn modelId="{99A1A956-05F4-4A60-96B6-609439530E22}" type="presOf" srcId="{7B13E34C-EF8C-4F4D-9AB0-2380BAF7BF49}" destId="{BF57BD8C-0DE9-42C0-B2CF-1D785539DBA6}" srcOrd="0" destOrd="0" presId="urn:microsoft.com/office/officeart/2005/8/layout/vProcess5"/>
    <dgm:cxn modelId="{9F5EDA94-5D9F-4F9C-851B-C0353C5C783D}" type="presOf" srcId="{2DDD72E8-EB9C-4159-99B4-7333361848DC}" destId="{9FC7E880-C8CB-4226-B3D1-E23538602E34}" srcOrd="0" destOrd="0" presId="urn:microsoft.com/office/officeart/2005/8/layout/vProcess5"/>
    <dgm:cxn modelId="{906B04A3-3BC8-4E21-90FA-34C393B324FD}" type="presOf" srcId="{95A1922B-2BCC-4EF4-8040-BD039A6AB58B}" destId="{D89D303D-4134-4990-8515-885AE1A1D425}" srcOrd="1" destOrd="0" presId="urn:microsoft.com/office/officeart/2005/8/layout/vProcess5"/>
    <dgm:cxn modelId="{9E2961B5-BAB0-4782-966B-ED9DFC9F1C02}" type="presOf" srcId="{2EF5518D-0A6F-4F2C-9DC5-70347A5EC28D}" destId="{BB14D638-78E5-4ED5-B140-23EEC3DE059A}" srcOrd="0" destOrd="0" presId="urn:microsoft.com/office/officeart/2005/8/layout/vProcess5"/>
    <dgm:cxn modelId="{BB06F2B8-A479-4684-9DEC-75EE327A325F}" type="presOf" srcId="{69AAD5B0-35D5-4AC2-951F-DDB907909BF7}" destId="{30019F55-EB40-48CF-924B-C189E315F772}" srcOrd="0" destOrd="0" presId="urn:microsoft.com/office/officeart/2005/8/layout/vProcess5"/>
    <dgm:cxn modelId="{25DF7EC1-D6EC-4256-8014-6A253E7CCA6A}" type="presOf" srcId="{7B13E34C-EF8C-4F4D-9AB0-2380BAF7BF49}" destId="{032F0557-2DF6-4F6D-A350-B011E5BD30C4}" srcOrd="1" destOrd="0" presId="urn:microsoft.com/office/officeart/2005/8/layout/vProcess5"/>
    <dgm:cxn modelId="{A551FFE7-BD81-4BFD-BC94-BFF32C872E64}" srcId="{2EF5518D-0A6F-4F2C-9DC5-70347A5EC28D}" destId="{A64AF6B9-DC5A-4DC0-9D50-1870BDDB0C17}" srcOrd="1" destOrd="0" parTransId="{FAD56EC0-8F3C-4889-ACE8-D5924BADC58B}" sibTransId="{69AAD5B0-35D5-4AC2-951F-DDB907909BF7}"/>
    <dgm:cxn modelId="{487BCAFB-630D-4BFB-AD50-5B4B219587B7}" srcId="{2EF5518D-0A6F-4F2C-9DC5-70347A5EC28D}" destId="{95A1922B-2BCC-4EF4-8040-BD039A6AB58B}" srcOrd="2" destOrd="0" parTransId="{23CE7D16-B32B-4A75-9957-68A90F8C405C}" sibTransId="{34388C60-6AA3-4C8A-96ED-CB48B1DE16B5}"/>
    <dgm:cxn modelId="{05F1A036-7A6E-4FE4-BF27-148267D17894}" type="presParOf" srcId="{BB14D638-78E5-4ED5-B140-23EEC3DE059A}" destId="{A44A9190-372D-4CA8-8AF8-D16C881E5C46}" srcOrd="0" destOrd="0" presId="urn:microsoft.com/office/officeart/2005/8/layout/vProcess5"/>
    <dgm:cxn modelId="{01149B57-9127-46D3-8DA7-C456F9554275}" type="presParOf" srcId="{BB14D638-78E5-4ED5-B140-23EEC3DE059A}" destId="{3F61359B-BC59-4342-B5EA-2070233E2BA1}" srcOrd="1" destOrd="0" presId="urn:microsoft.com/office/officeart/2005/8/layout/vProcess5"/>
    <dgm:cxn modelId="{5B5190FB-AD0B-4FD3-93DA-B4EF233ED072}" type="presParOf" srcId="{BB14D638-78E5-4ED5-B140-23EEC3DE059A}" destId="{D01BD7CA-C738-4B45-BE1A-852943BDDEA2}" srcOrd="2" destOrd="0" presId="urn:microsoft.com/office/officeart/2005/8/layout/vProcess5"/>
    <dgm:cxn modelId="{984846A6-CE50-41AB-A85C-FB42B9CCD65E}" type="presParOf" srcId="{BB14D638-78E5-4ED5-B140-23EEC3DE059A}" destId="{A6AE48A4-4EDF-411A-B7F5-860C71A5EEDC}" srcOrd="3" destOrd="0" presId="urn:microsoft.com/office/officeart/2005/8/layout/vProcess5"/>
    <dgm:cxn modelId="{BBE8C9DF-EBE0-4EFC-876F-6BA037600878}" type="presParOf" srcId="{BB14D638-78E5-4ED5-B140-23EEC3DE059A}" destId="{BF57BD8C-0DE9-42C0-B2CF-1D785539DBA6}" srcOrd="4" destOrd="0" presId="urn:microsoft.com/office/officeart/2005/8/layout/vProcess5"/>
    <dgm:cxn modelId="{8EA1F20F-5C9A-4218-B310-34EB29C0281A}" type="presParOf" srcId="{BB14D638-78E5-4ED5-B140-23EEC3DE059A}" destId="{9FC7E880-C8CB-4226-B3D1-E23538602E34}" srcOrd="5" destOrd="0" presId="urn:microsoft.com/office/officeart/2005/8/layout/vProcess5"/>
    <dgm:cxn modelId="{D18D8449-266B-4806-80D2-9651FAD6F50B}" type="presParOf" srcId="{BB14D638-78E5-4ED5-B140-23EEC3DE059A}" destId="{30019F55-EB40-48CF-924B-C189E315F772}" srcOrd="6" destOrd="0" presId="urn:microsoft.com/office/officeart/2005/8/layout/vProcess5"/>
    <dgm:cxn modelId="{6270871C-AEA6-4DF1-AA50-8EA814A97AC1}" type="presParOf" srcId="{BB14D638-78E5-4ED5-B140-23EEC3DE059A}" destId="{C42945E9-9E17-4FAE-A9B3-14A41E96E3EA}" srcOrd="7" destOrd="0" presId="urn:microsoft.com/office/officeart/2005/8/layout/vProcess5"/>
    <dgm:cxn modelId="{4FDE611C-13C7-4E66-AC5A-7AB3AA2289CD}" type="presParOf" srcId="{BB14D638-78E5-4ED5-B140-23EEC3DE059A}" destId="{61BBA6D8-2D4F-4CEB-855C-1135F29281FF}" srcOrd="8" destOrd="0" presId="urn:microsoft.com/office/officeart/2005/8/layout/vProcess5"/>
    <dgm:cxn modelId="{0AEB0178-BEA3-43B8-82D3-4DE9E3367522}" type="presParOf" srcId="{BB14D638-78E5-4ED5-B140-23EEC3DE059A}" destId="{89ED6D6C-3979-45D0-9524-BF3A046F774D}" srcOrd="9" destOrd="0" presId="urn:microsoft.com/office/officeart/2005/8/layout/vProcess5"/>
    <dgm:cxn modelId="{9DBE790C-15AE-47BB-B104-48A575AA57C9}" type="presParOf" srcId="{BB14D638-78E5-4ED5-B140-23EEC3DE059A}" destId="{D89D303D-4134-4990-8515-885AE1A1D425}" srcOrd="10" destOrd="0" presId="urn:microsoft.com/office/officeart/2005/8/layout/vProcess5"/>
    <dgm:cxn modelId="{A53434C0-5E65-4DEE-991A-FEA92D6D74DA}" type="presParOf" srcId="{BB14D638-78E5-4ED5-B140-23EEC3DE059A}" destId="{032F0557-2DF6-4F6D-A350-B011E5BD30C4}"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B942366-B90B-40F7-9A28-BD00F46B56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669F1DD-FB92-47A9-81E8-EEF056CCA1A1}">
      <dgm:prSet/>
      <dgm:spPr/>
      <dgm:t>
        <a:bodyPr/>
        <a:lstStyle/>
        <a:p>
          <a:r>
            <a:rPr lang="en-US" dirty="0"/>
            <a:t>Amazon’s cover creator will (probably) give you two areas for text on the back cover, and one space for an image.</a:t>
          </a:r>
        </a:p>
      </dgm:t>
    </dgm:pt>
    <dgm:pt modelId="{99F59709-3347-4EDD-A498-200A47CEA6D0}" type="parTrans" cxnId="{DC123B1D-C50F-4E4C-8D6A-C126BA6CA963}">
      <dgm:prSet/>
      <dgm:spPr/>
      <dgm:t>
        <a:bodyPr/>
        <a:lstStyle/>
        <a:p>
          <a:endParaRPr lang="en-US"/>
        </a:p>
      </dgm:t>
    </dgm:pt>
    <dgm:pt modelId="{EA708F38-905B-4DBD-BA47-DF9E17F966F5}" type="sibTrans" cxnId="{DC123B1D-C50F-4E4C-8D6A-C126BA6CA963}">
      <dgm:prSet/>
      <dgm:spPr/>
      <dgm:t>
        <a:bodyPr/>
        <a:lstStyle/>
        <a:p>
          <a:endParaRPr lang="en-US"/>
        </a:p>
      </dgm:t>
    </dgm:pt>
    <dgm:pt modelId="{6F672CE0-A127-4215-9186-B002F4ED710E}">
      <dgm:prSet/>
      <dgm:spPr/>
      <dgm:t>
        <a:bodyPr/>
        <a:lstStyle/>
        <a:p>
          <a:r>
            <a:rPr lang="en-US"/>
            <a:t>We’re going to insert the library’s owl in the image space.</a:t>
          </a:r>
        </a:p>
      </dgm:t>
    </dgm:pt>
    <dgm:pt modelId="{198EEB04-74AD-44A8-A518-B5C11BDBCAA4}" type="parTrans" cxnId="{156FD819-52C1-424F-954F-18297EFF8F30}">
      <dgm:prSet/>
      <dgm:spPr/>
      <dgm:t>
        <a:bodyPr/>
        <a:lstStyle/>
        <a:p>
          <a:endParaRPr lang="en-US"/>
        </a:p>
      </dgm:t>
    </dgm:pt>
    <dgm:pt modelId="{D5153D37-4429-48AF-9F4B-D185ED814BC2}" type="sibTrans" cxnId="{156FD819-52C1-424F-954F-18297EFF8F30}">
      <dgm:prSet/>
      <dgm:spPr/>
      <dgm:t>
        <a:bodyPr/>
        <a:lstStyle/>
        <a:p>
          <a:endParaRPr lang="en-US"/>
        </a:p>
      </dgm:t>
    </dgm:pt>
    <dgm:pt modelId="{4A1007F6-7BB7-487D-9014-F2B89D5588A1}">
      <dgm:prSet/>
      <dgm:spPr/>
      <dgm:t>
        <a:bodyPr/>
        <a:lstStyle/>
        <a:p>
          <a:r>
            <a:rPr lang="en-US" dirty="0"/>
            <a:t>We will put the blurb from our book descriptions onto the back cover as well.</a:t>
          </a:r>
        </a:p>
      </dgm:t>
    </dgm:pt>
    <dgm:pt modelId="{B651930E-9015-4701-821D-1F4670F60546}" type="parTrans" cxnId="{0CAB0E44-4B3E-4D3C-914F-1A233F26414E}">
      <dgm:prSet/>
      <dgm:spPr/>
      <dgm:t>
        <a:bodyPr/>
        <a:lstStyle/>
        <a:p>
          <a:endParaRPr lang="en-US"/>
        </a:p>
      </dgm:t>
    </dgm:pt>
    <dgm:pt modelId="{8F7D0A91-B045-4402-B262-56A8D4FC60F5}" type="sibTrans" cxnId="{0CAB0E44-4B3E-4D3C-914F-1A233F26414E}">
      <dgm:prSet/>
      <dgm:spPr/>
      <dgm:t>
        <a:bodyPr/>
        <a:lstStyle/>
        <a:p>
          <a:endParaRPr lang="en-US"/>
        </a:p>
      </dgm:t>
    </dgm:pt>
    <dgm:pt modelId="{A67AD9B7-97EB-47AF-B252-59B13F3F13EA}">
      <dgm:prSet/>
      <dgm:spPr/>
      <dgm:t>
        <a:bodyPr/>
        <a:lstStyle/>
        <a:p>
          <a:r>
            <a:rPr lang="en-US" dirty="0"/>
            <a:t>And we will add our thanks to the library, plus information about where to find us.</a:t>
          </a:r>
        </a:p>
      </dgm:t>
    </dgm:pt>
    <dgm:pt modelId="{36C88024-D734-45A0-9AFB-BC38D5FF470D}" type="parTrans" cxnId="{8A03C59D-A38E-428A-ACA1-F4B6B11457E2}">
      <dgm:prSet/>
      <dgm:spPr/>
      <dgm:t>
        <a:bodyPr/>
        <a:lstStyle/>
        <a:p>
          <a:endParaRPr lang="en-US"/>
        </a:p>
      </dgm:t>
    </dgm:pt>
    <dgm:pt modelId="{F1354EA5-31DC-43F3-B433-11FD435F349F}" type="sibTrans" cxnId="{8A03C59D-A38E-428A-ACA1-F4B6B11457E2}">
      <dgm:prSet/>
      <dgm:spPr/>
      <dgm:t>
        <a:bodyPr/>
        <a:lstStyle/>
        <a:p>
          <a:endParaRPr lang="en-US"/>
        </a:p>
      </dgm:t>
    </dgm:pt>
    <dgm:pt modelId="{DA7D5453-FF95-4C39-A982-9858CE63D615}">
      <dgm:prSet/>
      <dgm:spPr/>
      <dgm:t>
        <a:bodyPr/>
        <a:lstStyle/>
        <a:p>
          <a:r>
            <a:rPr lang="en-US" dirty="0"/>
            <a:t>Amazon’s cover creator leaves a space for the barcode and adds the barcode for you. NOTE, Amazon barcodes don’t include prices.</a:t>
          </a:r>
        </a:p>
      </dgm:t>
    </dgm:pt>
    <dgm:pt modelId="{3821232F-8163-4F1F-92AA-5C0499DE9965}" type="parTrans" cxnId="{ADCE4A61-5EFE-45C0-A295-3E7275FF693E}">
      <dgm:prSet/>
      <dgm:spPr/>
      <dgm:t>
        <a:bodyPr/>
        <a:lstStyle/>
        <a:p>
          <a:endParaRPr lang="en-US"/>
        </a:p>
      </dgm:t>
    </dgm:pt>
    <dgm:pt modelId="{F6576FEC-9844-4A56-A148-82F041004070}" type="sibTrans" cxnId="{ADCE4A61-5EFE-45C0-A295-3E7275FF693E}">
      <dgm:prSet/>
      <dgm:spPr/>
      <dgm:t>
        <a:bodyPr/>
        <a:lstStyle/>
        <a:p>
          <a:endParaRPr lang="en-US"/>
        </a:p>
      </dgm:t>
    </dgm:pt>
    <dgm:pt modelId="{2148C648-2FB2-4CEE-851C-80BF647DC704}" type="pres">
      <dgm:prSet presAssocID="{DB942366-B90B-40F7-9A28-BD00F46B567D}" presName="linear" presStyleCnt="0">
        <dgm:presLayoutVars>
          <dgm:animLvl val="lvl"/>
          <dgm:resizeHandles val="exact"/>
        </dgm:presLayoutVars>
      </dgm:prSet>
      <dgm:spPr/>
    </dgm:pt>
    <dgm:pt modelId="{4D9F2CBF-E9B5-4638-908B-C87491738391}" type="pres">
      <dgm:prSet presAssocID="{7669F1DD-FB92-47A9-81E8-EEF056CCA1A1}" presName="parentText" presStyleLbl="node1" presStyleIdx="0" presStyleCnt="5" custLinFactY="-51039" custLinFactNeighborY="-100000">
        <dgm:presLayoutVars>
          <dgm:chMax val="0"/>
          <dgm:bulletEnabled val="1"/>
        </dgm:presLayoutVars>
      </dgm:prSet>
      <dgm:spPr/>
    </dgm:pt>
    <dgm:pt modelId="{C2E42B75-D2AB-4864-81EF-1ECD56694766}" type="pres">
      <dgm:prSet presAssocID="{EA708F38-905B-4DBD-BA47-DF9E17F966F5}" presName="spacer" presStyleCnt="0"/>
      <dgm:spPr/>
    </dgm:pt>
    <dgm:pt modelId="{F43EB5BA-206C-472A-8FE1-9E8F92A9B95D}" type="pres">
      <dgm:prSet presAssocID="{6F672CE0-A127-4215-9186-B002F4ED710E}" presName="parentText" presStyleLbl="node1" presStyleIdx="1" presStyleCnt="5" custLinFactY="-22065" custLinFactNeighborY="-100000">
        <dgm:presLayoutVars>
          <dgm:chMax val="0"/>
          <dgm:bulletEnabled val="1"/>
        </dgm:presLayoutVars>
      </dgm:prSet>
      <dgm:spPr/>
    </dgm:pt>
    <dgm:pt modelId="{8F1776AB-4CCA-4BC3-BE2C-6D96F570D823}" type="pres">
      <dgm:prSet presAssocID="{D5153D37-4429-48AF-9F4B-D185ED814BC2}" presName="spacer" presStyleCnt="0"/>
      <dgm:spPr/>
    </dgm:pt>
    <dgm:pt modelId="{F99920AA-59D3-47D9-84B7-257C9E991F77}" type="pres">
      <dgm:prSet presAssocID="{4A1007F6-7BB7-487D-9014-F2B89D5588A1}" presName="parentText" presStyleLbl="node1" presStyleIdx="2" presStyleCnt="5" custLinFactY="-21457" custLinFactNeighborY="-100000">
        <dgm:presLayoutVars>
          <dgm:chMax val="0"/>
          <dgm:bulletEnabled val="1"/>
        </dgm:presLayoutVars>
      </dgm:prSet>
      <dgm:spPr/>
    </dgm:pt>
    <dgm:pt modelId="{CBB92FAC-F5A6-4BDB-9F6B-500DBAF5FE8D}" type="pres">
      <dgm:prSet presAssocID="{8F7D0A91-B045-4402-B262-56A8D4FC60F5}" presName="spacer" presStyleCnt="0"/>
      <dgm:spPr/>
    </dgm:pt>
    <dgm:pt modelId="{EF421B7A-558A-4393-AAA7-38E5AEF4511A}" type="pres">
      <dgm:prSet presAssocID="{A67AD9B7-97EB-47AF-B252-59B13F3F13EA}" presName="parentText" presStyleLbl="node1" presStyleIdx="3" presStyleCnt="5" custLinFactY="-19940" custLinFactNeighborY="-100000">
        <dgm:presLayoutVars>
          <dgm:chMax val="0"/>
          <dgm:bulletEnabled val="1"/>
        </dgm:presLayoutVars>
      </dgm:prSet>
      <dgm:spPr/>
    </dgm:pt>
    <dgm:pt modelId="{2D77008F-771C-49F4-BC7F-D7C5A83FA7AF}" type="pres">
      <dgm:prSet presAssocID="{F1354EA5-31DC-43F3-B433-11FD435F349F}" presName="spacer" presStyleCnt="0"/>
      <dgm:spPr/>
    </dgm:pt>
    <dgm:pt modelId="{BD64469D-2B0E-49E9-A170-F12658493498}" type="pres">
      <dgm:prSet presAssocID="{DA7D5453-FF95-4C39-A982-9858CE63D615}" presName="parentText" presStyleLbl="node1" presStyleIdx="4" presStyleCnt="5" custScaleY="210546" custLinFactY="-15498" custLinFactNeighborY="-100000">
        <dgm:presLayoutVars>
          <dgm:chMax val="0"/>
          <dgm:bulletEnabled val="1"/>
        </dgm:presLayoutVars>
      </dgm:prSet>
      <dgm:spPr/>
    </dgm:pt>
  </dgm:ptLst>
  <dgm:cxnLst>
    <dgm:cxn modelId="{4C31D017-4D9E-406D-9BB8-DC7D17B32BC1}" type="presOf" srcId="{4A1007F6-7BB7-487D-9014-F2B89D5588A1}" destId="{F99920AA-59D3-47D9-84B7-257C9E991F77}" srcOrd="0" destOrd="0" presId="urn:microsoft.com/office/officeart/2005/8/layout/vList2"/>
    <dgm:cxn modelId="{156FD819-52C1-424F-954F-18297EFF8F30}" srcId="{DB942366-B90B-40F7-9A28-BD00F46B567D}" destId="{6F672CE0-A127-4215-9186-B002F4ED710E}" srcOrd="1" destOrd="0" parTransId="{198EEB04-74AD-44A8-A518-B5C11BDBCAA4}" sibTransId="{D5153D37-4429-48AF-9F4B-D185ED814BC2}"/>
    <dgm:cxn modelId="{DC123B1D-C50F-4E4C-8D6A-C126BA6CA963}" srcId="{DB942366-B90B-40F7-9A28-BD00F46B567D}" destId="{7669F1DD-FB92-47A9-81E8-EEF056CCA1A1}" srcOrd="0" destOrd="0" parTransId="{99F59709-3347-4EDD-A498-200A47CEA6D0}" sibTransId="{EA708F38-905B-4DBD-BA47-DF9E17F966F5}"/>
    <dgm:cxn modelId="{17A43C3B-5249-4CE2-9225-649DF9A5E8E4}" type="presOf" srcId="{A67AD9B7-97EB-47AF-B252-59B13F3F13EA}" destId="{EF421B7A-558A-4393-AAA7-38E5AEF4511A}" srcOrd="0" destOrd="0" presId="urn:microsoft.com/office/officeart/2005/8/layout/vList2"/>
    <dgm:cxn modelId="{ADCE4A61-5EFE-45C0-A295-3E7275FF693E}" srcId="{DB942366-B90B-40F7-9A28-BD00F46B567D}" destId="{DA7D5453-FF95-4C39-A982-9858CE63D615}" srcOrd="4" destOrd="0" parTransId="{3821232F-8163-4F1F-92AA-5C0499DE9965}" sibTransId="{F6576FEC-9844-4A56-A148-82F041004070}"/>
    <dgm:cxn modelId="{0CAB0E44-4B3E-4D3C-914F-1A233F26414E}" srcId="{DB942366-B90B-40F7-9A28-BD00F46B567D}" destId="{4A1007F6-7BB7-487D-9014-F2B89D5588A1}" srcOrd="2" destOrd="0" parTransId="{B651930E-9015-4701-821D-1F4670F60546}" sibTransId="{8F7D0A91-B045-4402-B262-56A8D4FC60F5}"/>
    <dgm:cxn modelId="{8A03C59D-A38E-428A-ACA1-F4B6B11457E2}" srcId="{DB942366-B90B-40F7-9A28-BD00F46B567D}" destId="{A67AD9B7-97EB-47AF-B252-59B13F3F13EA}" srcOrd="3" destOrd="0" parTransId="{36C88024-D734-45A0-9AFB-BC38D5FF470D}" sibTransId="{F1354EA5-31DC-43F3-B433-11FD435F349F}"/>
    <dgm:cxn modelId="{77B9CAC3-7B29-49F3-89D0-8E5A952C0703}" type="presOf" srcId="{7669F1DD-FB92-47A9-81E8-EEF056CCA1A1}" destId="{4D9F2CBF-E9B5-4638-908B-C87491738391}" srcOrd="0" destOrd="0" presId="urn:microsoft.com/office/officeart/2005/8/layout/vList2"/>
    <dgm:cxn modelId="{E48058DD-266C-4202-9FF4-9E8B8BA723FB}" type="presOf" srcId="{DA7D5453-FF95-4C39-A982-9858CE63D615}" destId="{BD64469D-2B0E-49E9-A170-F12658493498}" srcOrd="0" destOrd="0" presId="urn:microsoft.com/office/officeart/2005/8/layout/vList2"/>
    <dgm:cxn modelId="{40ED2BEA-6926-4FEF-96E0-CD1DD25BC2EA}" type="presOf" srcId="{6F672CE0-A127-4215-9186-B002F4ED710E}" destId="{F43EB5BA-206C-472A-8FE1-9E8F92A9B95D}" srcOrd="0" destOrd="0" presId="urn:microsoft.com/office/officeart/2005/8/layout/vList2"/>
    <dgm:cxn modelId="{461840F1-E000-403F-B1A6-FC39F102731B}" type="presOf" srcId="{DB942366-B90B-40F7-9A28-BD00F46B567D}" destId="{2148C648-2FB2-4CEE-851C-80BF647DC704}" srcOrd="0" destOrd="0" presId="urn:microsoft.com/office/officeart/2005/8/layout/vList2"/>
    <dgm:cxn modelId="{D243610A-C563-4C15-B8A3-33D5D66033F8}" type="presParOf" srcId="{2148C648-2FB2-4CEE-851C-80BF647DC704}" destId="{4D9F2CBF-E9B5-4638-908B-C87491738391}" srcOrd="0" destOrd="0" presId="urn:microsoft.com/office/officeart/2005/8/layout/vList2"/>
    <dgm:cxn modelId="{9D48165E-0A25-4CBA-AF6C-89FFA89EC1D9}" type="presParOf" srcId="{2148C648-2FB2-4CEE-851C-80BF647DC704}" destId="{C2E42B75-D2AB-4864-81EF-1ECD56694766}" srcOrd="1" destOrd="0" presId="urn:microsoft.com/office/officeart/2005/8/layout/vList2"/>
    <dgm:cxn modelId="{99A4ED24-D440-43BA-A138-61D78AD959E8}" type="presParOf" srcId="{2148C648-2FB2-4CEE-851C-80BF647DC704}" destId="{F43EB5BA-206C-472A-8FE1-9E8F92A9B95D}" srcOrd="2" destOrd="0" presId="urn:microsoft.com/office/officeart/2005/8/layout/vList2"/>
    <dgm:cxn modelId="{103CC0D3-FE62-49E7-B2AD-2350168E76BA}" type="presParOf" srcId="{2148C648-2FB2-4CEE-851C-80BF647DC704}" destId="{8F1776AB-4CCA-4BC3-BE2C-6D96F570D823}" srcOrd="3" destOrd="0" presId="urn:microsoft.com/office/officeart/2005/8/layout/vList2"/>
    <dgm:cxn modelId="{E2F8D7C5-0CC6-4A96-83A4-EDE68C6BD932}" type="presParOf" srcId="{2148C648-2FB2-4CEE-851C-80BF647DC704}" destId="{F99920AA-59D3-47D9-84B7-257C9E991F77}" srcOrd="4" destOrd="0" presId="urn:microsoft.com/office/officeart/2005/8/layout/vList2"/>
    <dgm:cxn modelId="{968C61A1-7FA4-49EE-9A02-27968EECC97D}" type="presParOf" srcId="{2148C648-2FB2-4CEE-851C-80BF647DC704}" destId="{CBB92FAC-F5A6-4BDB-9F6B-500DBAF5FE8D}" srcOrd="5" destOrd="0" presId="urn:microsoft.com/office/officeart/2005/8/layout/vList2"/>
    <dgm:cxn modelId="{7A049F1C-58E1-4B34-A33D-E08955B8B7D3}" type="presParOf" srcId="{2148C648-2FB2-4CEE-851C-80BF647DC704}" destId="{EF421B7A-558A-4393-AAA7-38E5AEF4511A}" srcOrd="6" destOrd="0" presId="urn:microsoft.com/office/officeart/2005/8/layout/vList2"/>
    <dgm:cxn modelId="{66B11A6C-EBA6-427E-820E-E8EF67F69797}" type="presParOf" srcId="{2148C648-2FB2-4CEE-851C-80BF647DC704}" destId="{2D77008F-771C-49F4-BC7F-D7C5A83FA7AF}" srcOrd="7" destOrd="0" presId="urn:microsoft.com/office/officeart/2005/8/layout/vList2"/>
    <dgm:cxn modelId="{5706136D-A20B-4C16-A584-556E7821F3FC}" type="presParOf" srcId="{2148C648-2FB2-4CEE-851C-80BF647DC704}" destId="{BD64469D-2B0E-49E9-A170-F1265849349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D68DE10-604B-4F52-B2FA-581CA06B27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5E5CD9-C721-4A2E-9BEB-5BDC9FD53A95}">
      <dgm:prSet/>
      <dgm:spPr/>
      <dgm:t>
        <a:bodyPr/>
        <a:lstStyle/>
        <a:p>
          <a:r>
            <a:rPr lang="en-US" dirty="0"/>
            <a:t>YOU MUST PREVIEW YOUR PRINT BOOK AS WELL</a:t>
          </a:r>
        </a:p>
      </dgm:t>
    </dgm:pt>
    <dgm:pt modelId="{72BE1CFD-D9F3-4069-8104-A4C1BDB61E79}" type="parTrans" cxnId="{FA49BBD2-7A69-4C0E-8B9E-0C729991E169}">
      <dgm:prSet/>
      <dgm:spPr/>
      <dgm:t>
        <a:bodyPr/>
        <a:lstStyle/>
        <a:p>
          <a:endParaRPr lang="en-US"/>
        </a:p>
      </dgm:t>
    </dgm:pt>
    <dgm:pt modelId="{1934924A-AA1D-4431-A532-993932136C28}" type="sibTrans" cxnId="{FA49BBD2-7A69-4C0E-8B9E-0C729991E169}">
      <dgm:prSet/>
      <dgm:spPr/>
      <dgm:t>
        <a:bodyPr/>
        <a:lstStyle/>
        <a:p>
          <a:endParaRPr lang="en-US"/>
        </a:p>
      </dgm:t>
    </dgm:pt>
    <dgm:pt modelId="{EAC2683C-AA9F-4289-A176-F5F849545686}">
      <dgm:prSet/>
      <dgm:spPr/>
      <dgm:t>
        <a:bodyPr/>
        <a:lstStyle/>
        <a:p>
          <a:r>
            <a:rPr lang="en-US" dirty="0"/>
            <a:t>Amazon provides a great previewer. You can see how the cover looks, turn pages, check the headers and footers, make sure chapters appear on the right pages, check the ISBN (if included) is correct…</a:t>
          </a:r>
        </a:p>
      </dgm:t>
    </dgm:pt>
    <dgm:pt modelId="{4CCA9735-58F0-4D8A-A50A-022D7BF0CB82}" type="parTrans" cxnId="{050481C8-F184-4FCE-91A7-1E6E8D438214}">
      <dgm:prSet/>
      <dgm:spPr/>
      <dgm:t>
        <a:bodyPr/>
        <a:lstStyle/>
        <a:p>
          <a:endParaRPr lang="en-US"/>
        </a:p>
      </dgm:t>
    </dgm:pt>
    <dgm:pt modelId="{13018C7D-B207-4A5C-82D7-9AFE2F038E90}" type="sibTrans" cxnId="{050481C8-F184-4FCE-91A7-1E6E8D438214}">
      <dgm:prSet/>
      <dgm:spPr/>
      <dgm:t>
        <a:bodyPr/>
        <a:lstStyle/>
        <a:p>
          <a:endParaRPr lang="en-US"/>
        </a:p>
      </dgm:t>
    </dgm:pt>
    <dgm:pt modelId="{7C7C180D-F5C8-42C8-91CD-C4C02AC4E394}">
      <dgm:prSet/>
      <dgm:spPr/>
      <dgm:t>
        <a:bodyPr/>
        <a:lstStyle/>
        <a:p>
          <a:r>
            <a:rPr lang="en-US" dirty="0"/>
            <a:t>You must at least pretend to use the previewer before you approve your book. I strongly recommend you really use it. And if you want to be really sure everything worked, order a preview copy through the mail as well – it will have PROOF written across every page, but it will let you know how the colors printed, etc.</a:t>
          </a:r>
        </a:p>
      </dgm:t>
    </dgm:pt>
    <dgm:pt modelId="{43F6B587-8827-416E-95B2-D58497BECEBD}" type="parTrans" cxnId="{18441DE2-F5DE-4F73-920C-2BA611E50360}">
      <dgm:prSet/>
      <dgm:spPr/>
      <dgm:t>
        <a:bodyPr/>
        <a:lstStyle/>
        <a:p>
          <a:endParaRPr lang="en-US"/>
        </a:p>
      </dgm:t>
    </dgm:pt>
    <dgm:pt modelId="{E1AD1DCC-5DA2-4328-A91B-3279BF26B8FB}" type="sibTrans" cxnId="{18441DE2-F5DE-4F73-920C-2BA611E50360}">
      <dgm:prSet/>
      <dgm:spPr/>
      <dgm:t>
        <a:bodyPr/>
        <a:lstStyle/>
        <a:p>
          <a:endParaRPr lang="en-US"/>
        </a:p>
      </dgm:t>
    </dgm:pt>
    <dgm:pt modelId="{4AF880FD-2A9E-4B9E-927B-6A50F401FBD9}" type="pres">
      <dgm:prSet presAssocID="{FD68DE10-604B-4F52-B2FA-581CA06B27C8}" presName="linear" presStyleCnt="0">
        <dgm:presLayoutVars>
          <dgm:animLvl val="lvl"/>
          <dgm:resizeHandles val="exact"/>
        </dgm:presLayoutVars>
      </dgm:prSet>
      <dgm:spPr/>
    </dgm:pt>
    <dgm:pt modelId="{49632B4B-A6D9-4E2A-BF74-240DBC40F77F}" type="pres">
      <dgm:prSet presAssocID="{835E5CD9-C721-4A2E-9BEB-5BDC9FD53A95}" presName="parentText" presStyleLbl="node1" presStyleIdx="0" presStyleCnt="3" custScaleY="57039">
        <dgm:presLayoutVars>
          <dgm:chMax val="0"/>
          <dgm:bulletEnabled val="1"/>
        </dgm:presLayoutVars>
      </dgm:prSet>
      <dgm:spPr/>
    </dgm:pt>
    <dgm:pt modelId="{17B9A393-F0D5-44AE-8F27-BB4D6B61577A}" type="pres">
      <dgm:prSet presAssocID="{1934924A-AA1D-4431-A532-993932136C28}" presName="spacer" presStyleCnt="0"/>
      <dgm:spPr/>
    </dgm:pt>
    <dgm:pt modelId="{4886D8A0-61A5-46FB-B5F0-3765000E1C3D}" type="pres">
      <dgm:prSet presAssocID="{EAC2683C-AA9F-4289-A176-F5F849545686}" presName="parentText" presStyleLbl="node1" presStyleIdx="1" presStyleCnt="3">
        <dgm:presLayoutVars>
          <dgm:chMax val="0"/>
          <dgm:bulletEnabled val="1"/>
        </dgm:presLayoutVars>
      </dgm:prSet>
      <dgm:spPr/>
    </dgm:pt>
    <dgm:pt modelId="{B659A1BF-0012-4EAB-A5FE-14DF20204386}" type="pres">
      <dgm:prSet presAssocID="{13018C7D-B207-4A5C-82D7-9AFE2F038E90}" presName="spacer" presStyleCnt="0"/>
      <dgm:spPr/>
    </dgm:pt>
    <dgm:pt modelId="{5D6057DA-272C-400F-97AB-49FF198BA224}" type="pres">
      <dgm:prSet presAssocID="{7C7C180D-F5C8-42C8-91CD-C4C02AC4E394}" presName="parentText" presStyleLbl="node1" presStyleIdx="2" presStyleCnt="3">
        <dgm:presLayoutVars>
          <dgm:chMax val="0"/>
          <dgm:bulletEnabled val="1"/>
        </dgm:presLayoutVars>
      </dgm:prSet>
      <dgm:spPr/>
    </dgm:pt>
  </dgm:ptLst>
  <dgm:cxnLst>
    <dgm:cxn modelId="{F26CA70D-4A01-4298-A0EB-730110076759}" type="presOf" srcId="{EAC2683C-AA9F-4289-A176-F5F849545686}" destId="{4886D8A0-61A5-46FB-B5F0-3765000E1C3D}" srcOrd="0" destOrd="0" presId="urn:microsoft.com/office/officeart/2005/8/layout/vList2"/>
    <dgm:cxn modelId="{9437EC25-5719-4029-82FB-F16D03A5F94F}" type="presOf" srcId="{835E5CD9-C721-4A2E-9BEB-5BDC9FD53A95}" destId="{49632B4B-A6D9-4E2A-BF74-240DBC40F77F}" srcOrd="0" destOrd="0" presId="urn:microsoft.com/office/officeart/2005/8/layout/vList2"/>
    <dgm:cxn modelId="{95D71B35-5C94-49E3-B06D-35E110416017}" type="presOf" srcId="{7C7C180D-F5C8-42C8-91CD-C4C02AC4E394}" destId="{5D6057DA-272C-400F-97AB-49FF198BA224}" srcOrd="0" destOrd="0" presId="urn:microsoft.com/office/officeart/2005/8/layout/vList2"/>
    <dgm:cxn modelId="{2B0A204A-9F41-49A4-AE71-793F7AED3592}" type="presOf" srcId="{FD68DE10-604B-4F52-B2FA-581CA06B27C8}" destId="{4AF880FD-2A9E-4B9E-927B-6A50F401FBD9}" srcOrd="0" destOrd="0" presId="urn:microsoft.com/office/officeart/2005/8/layout/vList2"/>
    <dgm:cxn modelId="{050481C8-F184-4FCE-91A7-1E6E8D438214}" srcId="{FD68DE10-604B-4F52-B2FA-581CA06B27C8}" destId="{EAC2683C-AA9F-4289-A176-F5F849545686}" srcOrd="1" destOrd="0" parTransId="{4CCA9735-58F0-4D8A-A50A-022D7BF0CB82}" sibTransId="{13018C7D-B207-4A5C-82D7-9AFE2F038E90}"/>
    <dgm:cxn modelId="{FA49BBD2-7A69-4C0E-8B9E-0C729991E169}" srcId="{FD68DE10-604B-4F52-B2FA-581CA06B27C8}" destId="{835E5CD9-C721-4A2E-9BEB-5BDC9FD53A95}" srcOrd="0" destOrd="0" parTransId="{72BE1CFD-D9F3-4069-8104-A4C1BDB61E79}" sibTransId="{1934924A-AA1D-4431-A532-993932136C28}"/>
    <dgm:cxn modelId="{18441DE2-F5DE-4F73-920C-2BA611E50360}" srcId="{FD68DE10-604B-4F52-B2FA-581CA06B27C8}" destId="{7C7C180D-F5C8-42C8-91CD-C4C02AC4E394}" srcOrd="2" destOrd="0" parTransId="{43F6B587-8827-416E-95B2-D58497BECEBD}" sibTransId="{E1AD1DCC-5DA2-4328-A91B-3279BF26B8FB}"/>
    <dgm:cxn modelId="{309FC812-02BA-44F3-A528-9C3017860F4F}" type="presParOf" srcId="{4AF880FD-2A9E-4B9E-927B-6A50F401FBD9}" destId="{49632B4B-A6D9-4E2A-BF74-240DBC40F77F}" srcOrd="0" destOrd="0" presId="urn:microsoft.com/office/officeart/2005/8/layout/vList2"/>
    <dgm:cxn modelId="{7E68DC21-8915-492C-863B-A78E4DD66DF4}" type="presParOf" srcId="{4AF880FD-2A9E-4B9E-927B-6A50F401FBD9}" destId="{17B9A393-F0D5-44AE-8F27-BB4D6B61577A}" srcOrd="1" destOrd="0" presId="urn:microsoft.com/office/officeart/2005/8/layout/vList2"/>
    <dgm:cxn modelId="{704D21ED-6C08-47CB-A2FE-6A909CB6E616}" type="presParOf" srcId="{4AF880FD-2A9E-4B9E-927B-6A50F401FBD9}" destId="{4886D8A0-61A5-46FB-B5F0-3765000E1C3D}" srcOrd="2" destOrd="0" presId="urn:microsoft.com/office/officeart/2005/8/layout/vList2"/>
    <dgm:cxn modelId="{08874C19-0EF1-4075-984B-AA4893A36624}" type="presParOf" srcId="{4AF880FD-2A9E-4B9E-927B-6A50F401FBD9}" destId="{B659A1BF-0012-4EAB-A5FE-14DF20204386}" srcOrd="3" destOrd="0" presId="urn:microsoft.com/office/officeart/2005/8/layout/vList2"/>
    <dgm:cxn modelId="{E59A595E-67C9-4726-BB50-33C121C7EA26}" type="presParOf" srcId="{4AF880FD-2A9E-4B9E-927B-6A50F401FBD9}" destId="{5D6057DA-272C-400F-97AB-49FF198BA22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F6827FF-3F25-46FE-9101-6362A9DAC0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28CE279-AE6A-49DE-95FF-B80524A52794}">
      <dgm:prSet/>
      <dgm:spPr/>
      <dgm:t>
        <a:bodyPr/>
        <a:lstStyle/>
        <a:p>
          <a:r>
            <a:rPr lang="en-US" dirty="0"/>
            <a:t>Amazon will ask you about rights, distribution, etc. (again)</a:t>
          </a:r>
        </a:p>
      </dgm:t>
    </dgm:pt>
    <dgm:pt modelId="{645FA264-3239-4BE3-91E1-EB8838336D81}" type="parTrans" cxnId="{57749BC5-2D96-453B-9F9A-F0A1DFF9430E}">
      <dgm:prSet/>
      <dgm:spPr/>
      <dgm:t>
        <a:bodyPr/>
        <a:lstStyle/>
        <a:p>
          <a:endParaRPr lang="en-US"/>
        </a:p>
      </dgm:t>
    </dgm:pt>
    <dgm:pt modelId="{34B33799-9EA7-4489-8193-A48DF908377D}" type="sibTrans" cxnId="{57749BC5-2D96-453B-9F9A-F0A1DFF9430E}">
      <dgm:prSet/>
      <dgm:spPr/>
      <dgm:t>
        <a:bodyPr/>
        <a:lstStyle/>
        <a:p>
          <a:endParaRPr lang="en-US"/>
        </a:p>
      </dgm:t>
    </dgm:pt>
    <dgm:pt modelId="{424A7756-615E-45A9-9D40-43E52EB436C0}">
      <dgm:prSet/>
      <dgm:spPr/>
      <dgm:t>
        <a:bodyPr/>
        <a:lstStyle/>
        <a:p>
          <a:r>
            <a:rPr lang="en-US" dirty="0"/>
            <a:t>You still own the rights to your own book. </a:t>
          </a:r>
        </a:p>
      </dgm:t>
    </dgm:pt>
    <dgm:pt modelId="{AB739088-5134-497D-8F91-8047C92D670A}" type="parTrans" cxnId="{0A72E080-FFCE-4A71-860A-212EF0250999}">
      <dgm:prSet/>
      <dgm:spPr/>
      <dgm:t>
        <a:bodyPr/>
        <a:lstStyle/>
        <a:p>
          <a:endParaRPr lang="en-US"/>
        </a:p>
      </dgm:t>
    </dgm:pt>
    <dgm:pt modelId="{A79022D8-C4D1-48F7-A616-36D4C6C6228C}" type="sibTrans" cxnId="{0A72E080-FFCE-4A71-860A-212EF0250999}">
      <dgm:prSet/>
      <dgm:spPr/>
      <dgm:t>
        <a:bodyPr/>
        <a:lstStyle/>
        <a:p>
          <a:endParaRPr lang="en-US"/>
        </a:p>
      </dgm:t>
    </dgm:pt>
    <dgm:pt modelId="{C1E4C3BC-9924-41EF-8FAF-694A0C082240}">
      <dgm:prSet/>
      <dgm:spPr/>
      <dgm:t>
        <a:bodyPr/>
        <a:lstStyle/>
        <a:p>
          <a:r>
            <a:rPr lang="en-US" dirty="0"/>
            <a:t>You can still sell it to lots of countries (though it may not sell well, depending on the language). You can also “distribute” it, for sale on Barnes &amp; Noble etc. (though it’s really not likely to help you – they’re not going to buy from a competitor!).</a:t>
          </a:r>
        </a:p>
      </dgm:t>
    </dgm:pt>
    <dgm:pt modelId="{4A635677-1257-4785-989F-6DBC5E2F52C0}" type="parTrans" cxnId="{701C2FC1-3C75-407A-A448-F2BF7634073F}">
      <dgm:prSet/>
      <dgm:spPr/>
      <dgm:t>
        <a:bodyPr/>
        <a:lstStyle/>
        <a:p>
          <a:endParaRPr lang="en-US"/>
        </a:p>
      </dgm:t>
    </dgm:pt>
    <dgm:pt modelId="{959EC2E2-9227-43E2-86FC-16AC26267A2C}" type="sibTrans" cxnId="{701C2FC1-3C75-407A-A448-F2BF7634073F}">
      <dgm:prSet/>
      <dgm:spPr/>
      <dgm:t>
        <a:bodyPr/>
        <a:lstStyle/>
        <a:p>
          <a:endParaRPr lang="en-US"/>
        </a:p>
      </dgm:t>
    </dgm:pt>
    <dgm:pt modelId="{596CE929-9BB1-421D-8B5E-F9B3940834AB}">
      <dgm:prSet/>
      <dgm:spPr/>
      <dgm:t>
        <a:bodyPr/>
        <a:lstStyle/>
        <a:p>
          <a:r>
            <a:rPr lang="en-US" dirty="0"/>
            <a:t>Amazon sets minimum prices (so it gets a profit from each sale), and these are higher if you choose to distribute (so they get a profit from each “wholesale” purchase). Guess why we don’t distribute our anthology!</a:t>
          </a:r>
        </a:p>
      </dgm:t>
    </dgm:pt>
    <dgm:pt modelId="{9DBB3C1D-32E5-47E8-AE62-6B9E309DD829}" type="parTrans" cxnId="{B114F23D-0FB0-4CD4-92F9-C36867C30C43}">
      <dgm:prSet/>
      <dgm:spPr/>
      <dgm:t>
        <a:bodyPr/>
        <a:lstStyle/>
        <a:p>
          <a:endParaRPr lang="en-US"/>
        </a:p>
      </dgm:t>
    </dgm:pt>
    <dgm:pt modelId="{D52B2FBD-27A0-4543-A986-73562CCB468D}" type="sibTrans" cxnId="{B114F23D-0FB0-4CD4-92F9-C36867C30C43}">
      <dgm:prSet/>
      <dgm:spPr/>
      <dgm:t>
        <a:bodyPr/>
        <a:lstStyle/>
        <a:p>
          <a:endParaRPr lang="en-US"/>
        </a:p>
      </dgm:t>
    </dgm:pt>
    <dgm:pt modelId="{5CB2C51A-75BD-4C44-9B06-112F90CF909D}">
      <dgm:prSet/>
      <dgm:spPr/>
      <dgm:t>
        <a:bodyPr/>
        <a:lstStyle/>
        <a:p>
          <a:r>
            <a:rPr lang="en-US" dirty="0"/>
            <a:t>Try to set a price that’s not too cheap (or no one will look) and not to expensive (or no one will buy).</a:t>
          </a:r>
        </a:p>
      </dgm:t>
    </dgm:pt>
    <dgm:pt modelId="{5A3A8192-E0F9-4CE9-BCF9-12273F0D1709}" type="parTrans" cxnId="{BD1B2762-81DB-460F-8FD4-9F75833E5470}">
      <dgm:prSet/>
      <dgm:spPr/>
      <dgm:t>
        <a:bodyPr/>
        <a:lstStyle/>
        <a:p>
          <a:endParaRPr lang="en-US"/>
        </a:p>
      </dgm:t>
    </dgm:pt>
    <dgm:pt modelId="{8A18B6A8-5313-48A4-99D4-3417ED4CC2C5}" type="sibTrans" cxnId="{BD1B2762-81DB-460F-8FD4-9F75833E5470}">
      <dgm:prSet/>
      <dgm:spPr/>
      <dgm:t>
        <a:bodyPr/>
        <a:lstStyle/>
        <a:p>
          <a:endParaRPr lang="en-US"/>
        </a:p>
      </dgm:t>
    </dgm:pt>
    <dgm:pt modelId="{A54AFA6B-397A-44D7-9161-D69F1340E978}" type="pres">
      <dgm:prSet presAssocID="{9F6827FF-3F25-46FE-9101-6362A9DAC072}" presName="linear" presStyleCnt="0">
        <dgm:presLayoutVars>
          <dgm:animLvl val="lvl"/>
          <dgm:resizeHandles val="exact"/>
        </dgm:presLayoutVars>
      </dgm:prSet>
      <dgm:spPr/>
    </dgm:pt>
    <dgm:pt modelId="{13AD43D7-D6E8-470B-B4C7-EBE99C4BA166}" type="pres">
      <dgm:prSet presAssocID="{928CE279-AE6A-49DE-95FF-B80524A52794}" presName="parentText" presStyleLbl="node1" presStyleIdx="0" presStyleCnt="1">
        <dgm:presLayoutVars>
          <dgm:chMax val="0"/>
          <dgm:bulletEnabled val="1"/>
        </dgm:presLayoutVars>
      </dgm:prSet>
      <dgm:spPr/>
    </dgm:pt>
    <dgm:pt modelId="{BDDF8F90-19D2-4F3D-870A-BAA02C8DED90}" type="pres">
      <dgm:prSet presAssocID="{928CE279-AE6A-49DE-95FF-B80524A52794}" presName="childText" presStyleLbl="revTx" presStyleIdx="0" presStyleCnt="1">
        <dgm:presLayoutVars>
          <dgm:bulletEnabled val="1"/>
        </dgm:presLayoutVars>
      </dgm:prSet>
      <dgm:spPr/>
    </dgm:pt>
  </dgm:ptLst>
  <dgm:cxnLst>
    <dgm:cxn modelId="{8DCB2429-AA94-4907-8CF2-72E9957F99B6}" type="presOf" srcId="{596CE929-9BB1-421D-8B5E-F9B3940834AB}" destId="{BDDF8F90-19D2-4F3D-870A-BAA02C8DED90}" srcOrd="0" destOrd="2" presId="urn:microsoft.com/office/officeart/2005/8/layout/vList2"/>
    <dgm:cxn modelId="{B114F23D-0FB0-4CD4-92F9-C36867C30C43}" srcId="{928CE279-AE6A-49DE-95FF-B80524A52794}" destId="{596CE929-9BB1-421D-8B5E-F9B3940834AB}" srcOrd="2" destOrd="0" parTransId="{9DBB3C1D-32E5-47E8-AE62-6B9E309DD829}" sibTransId="{D52B2FBD-27A0-4543-A986-73562CCB468D}"/>
    <dgm:cxn modelId="{BD1B2762-81DB-460F-8FD4-9F75833E5470}" srcId="{928CE279-AE6A-49DE-95FF-B80524A52794}" destId="{5CB2C51A-75BD-4C44-9B06-112F90CF909D}" srcOrd="3" destOrd="0" parTransId="{5A3A8192-E0F9-4CE9-BCF9-12273F0D1709}" sibTransId="{8A18B6A8-5313-48A4-99D4-3417ED4CC2C5}"/>
    <dgm:cxn modelId="{9B32F243-FE5D-428B-9DE6-2ED92CA323F2}" type="presOf" srcId="{928CE279-AE6A-49DE-95FF-B80524A52794}" destId="{13AD43D7-D6E8-470B-B4C7-EBE99C4BA166}" srcOrd="0" destOrd="0" presId="urn:microsoft.com/office/officeart/2005/8/layout/vList2"/>
    <dgm:cxn modelId="{D6D90C48-4A3B-4F86-B666-0D917EA93F50}" type="presOf" srcId="{5CB2C51A-75BD-4C44-9B06-112F90CF909D}" destId="{BDDF8F90-19D2-4F3D-870A-BAA02C8DED90}" srcOrd="0" destOrd="3" presId="urn:microsoft.com/office/officeart/2005/8/layout/vList2"/>
    <dgm:cxn modelId="{BD611B76-028F-4FE1-96FC-3AF6122D07F9}" type="presOf" srcId="{424A7756-615E-45A9-9D40-43E52EB436C0}" destId="{BDDF8F90-19D2-4F3D-870A-BAA02C8DED90}" srcOrd="0" destOrd="0" presId="urn:microsoft.com/office/officeart/2005/8/layout/vList2"/>
    <dgm:cxn modelId="{0A72E080-FFCE-4A71-860A-212EF0250999}" srcId="{928CE279-AE6A-49DE-95FF-B80524A52794}" destId="{424A7756-615E-45A9-9D40-43E52EB436C0}" srcOrd="0" destOrd="0" parTransId="{AB739088-5134-497D-8F91-8047C92D670A}" sibTransId="{A79022D8-C4D1-48F7-A616-36D4C6C6228C}"/>
    <dgm:cxn modelId="{701C2FC1-3C75-407A-A448-F2BF7634073F}" srcId="{928CE279-AE6A-49DE-95FF-B80524A52794}" destId="{C1E4C3BC-9924-41EF-8FAF-694A0C082240}" srcOrd="1" destOrd="0" parTransId="{4A635677-1257-4785-989F-6DBC5E2F52C0}" sibTransId="{959EC2E2-9227-43E2-86FC-16AC26267A2C}"/>
    <dgm:cxn modelId="{FA8BFDC4-1227-4D6E-8964-C2C98BAB6991}" type="presOf" srcId="{9F6827FF-3F25-46FE-9101-6362A9DAC072}" destId="{A54AFA6B-397A-44D7-9161-D69F1340E978}" srcOrd="0" destOrd="0" presId="urn:microsoft.com/office/officeart/2005/8/layout/vList2"/>
    <dgm:cxn modelId="{57749BC5-2D96-453B-9F9A-F0A1DFF9430E}" srcId="{9F6827FF-3F25-46FE-9101-6362A9DAC072}" destId="{928CE279-AE6A-49DE-95FF-B80524A52794}" srcOrd="0" destOrd="0" parTransId="{645FA264-3239-4BE3-91E1-EB8838336D81}" sibTransId="{34B33799-9EA7-4489-8193-A48DF908377D}"/>
    <dgm:cxn modelId="{0FB2C6D6-2EE4-4592-922C-EC4503429D36}" type="presOf" srcId="{C1E4C3BC-9924-41EF-8FAF-694A0C082240}" destId="{BDDF8F90-19D2-4F3D-870A-BAA02C8DED90}" srcOrd="0" destOrd="1" presId="urn:microsoft.com/office/officeart/2005/8/layout/vList2"/>
    <dgm:cxn modelId="{62BB2707-5E2F-4195-AD5E-745F6EF17BE0}" type="presParOf" srcId="{A54AFA6B-397A-44D7-9161-D69F1340E978}" destId="{13AD43D7-D6E8-470B-B4C7-EBE99C4BA166}" srcOrd="0" destOrd="0" presId="urn:microsoft.com/office/officeart/2005/8/layout/vList2"/>
    <dgm:cxn modelId="{2670F4B8-C9F3-41E7-9FFC-82DC9616AA74}" type="presParOf" srcId="{A54AFA6B-397A-44D7-9161-D69F1340E978}" destId="{BDDF8F90-19D2-4F3D-870A-BAA02C8DED9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F40C471-2005-4F04-A117-0BEEAC2A27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8B609E7-198E-477A-9A25-6C036D2CECE7}">
      <dgm:prSet custT="1"/>
      <dgm:spPr/>
      <dgm:t>
        <a:bodyPr/>
        <a:lstStyle/>
        <a:p>
          <a:r>
            <a:rPr lang="en-US" sz="2400" dirty="0"/>
            <a:t>If you don’t already have an amazon author page, create one now!</a:t>
          </a:r>
        </a:p>
      </dgm:t>
    </dgm:pt>
    <dgm:pt modelId="{6A12F039-8A5C-4A4A-9463-046143CD22C6}" type="parTrans" cxnId="{B5E357B8-3863-404A-B41A-0085E1D5C8BB}">
      <dgm:prSet/>
      <dgm:spPr/>
      <dgm:t>
        <a:bodyPr/>
        <a:lstStyle/>
        <a:p>
          <a:endParaRPr lang="en-US"/>
        </a:p>
      </dgm:t>
    </dgm:pt>
    <dgm:pt modelId="{9D6E99BB-0FF2-42FD-B4B2-A2FB37A4B1AD}" type="sibTrans" cxnId="{B5E357B8-3863-404A-B41A-0085E1D5C8BB}">
      <dgm:prSet/>
      <dgm:spPr/>
      <dgm:t>
        <a:bodyPr/>
        <a:lstStyle/>
        <a:p>
          <a:endParaRPr lang="en-US"/>
        </a:p>
      </dgm:t>
    </dgm:pt>
    <dgm:pt modelId="{42123EE9-E962-408F-8A98-1D472F837004}">
      <dgm:prSet/>
      <dgm:spPr/>
      <dgm:t>
        <a:bodyPr/>
        <a:lstStyle/>
        <a:p>
          <a:r>
            <a:rPr lang="en-US" dirty="0"/>
            <a:t>From your </a:t>
          </a:r>
          <a:r>
            <a:rPr lang="en-US" dirty="0" err="1"/>
            <a:t>kdp</a:t>
          </a:r>
          <a:r>
            <a:rPr lang="en-US" dirty="0"/>
            <a:t> dashboard, go to “marketing” (probably top right tab). (You can try going straight to </a:t>
          </a:r>
          <a:r>
            <a:rPr lang="en-US" dirty="0">
              <a:hlinkClick xmlns:r="http://schemas.openxmlformats.org/officeDocument/2006/relationships" r:id="rId1"/>
            </a:rPr>
            <a:t>https://author.amazon.com/</a:t>
          </a:r>
          <a:r>
            <a:rPr lang="en-US" dirty="0"/>
            <a:t>. It might work.)</a:t>
          </a:r>
        </a:p>
      </dgm:t>
    </dgm:pt>
    <dgm:pt modelId="{7CC11DC7-88DD-41BD-932E-6BD9DE546BC4}" type="parTrans" cxnId="{C3382596-FBE6-491E-8543-62F5EAE94EE9}">
      <dgm:prSet/>
      <dgm:spPr/>
      <dgm:t>
        <a:bodyPr/>
        <a:lstStyle/>
        <a:p>
          <a:endParaRPr lang="en-US"/>
        </a:p>
      </dgm:t>
    </dgm:pt>
    <dgm:pt modelId="{FF740D29-4BA0-431B-A1EC-D3E2F902A685}" type="sibTrans" cxnId="{C3382596-FBE6-491E-8543-62F5EAE94EE9}">
      <dgm:prSet/>
      <dgm:spPr/>
      <dgm:t>
        <a:bodyPr/>
        <a:lstStyle/>
        <a:p>
          <a:endParaRPr lang="en-US"/>
        </a:p>
      </dgm:t>
    </dgm:pt>
    <dgm:pt modelId="{739089C1-5CCA-4BBB-9DE0-070AAD1500EF}">
      <dgm:prSet/>
      <dgm:spPr/>
      <dgm:t>
        <a:bodyPr/>
        <a:lstStyle/>
        <a:p>
          <a:r>
            <a:rPr lang="en-US" dirty="0"/>
            <a:t>Choose your marketplace (what page are you setting up?) then click on manage.</a:t>
          </a:r>
        </a:p>
      </dgm:t>
    </dgm:pt>
    <dgm:pt modelId="{161C44AC-8D33-4C5F-B953-7A19D1935501}" type="parTrans" cxnId="{22865A38-3890-4F96-99E6-FD297616BAE0}">
      <dgm:prSet/>
      <dgm:spPr/>
      <dgm:t>
        <a:bodyPr/>
        <a:lstStyle/>
        <a:p>
          <a:endParaRPr lang="en-US"/>
        </a:p>
      </dgm:t>
    </dgm:pt>
    <dgm:pt modelId="{653E1A5A-5CC5-483E-80FA-28FEFAF0C096}" type="sibTrans" cxnId="{22865A38-3890-4F96-99E6-FD297616BAE0}">
      <dgm:prSet/>
      <dgm:spPr/>
      <dgm:t>
        <a:bodyPr/>
        <a:lstStyle/>
        <a:p>
          <a:endParaRPr lang="en-US"/>
        </a:p>
      </dgm:t>
    </dgm:pt>
    <dgm:pt modelId="{0CDB127B-AA7E-4E4A-AD1A-4DA63DC0076E}">
      <dgm:prSet/>
      <dgm:spPr/>
      <dgm:t>
        <a:bodyPr/>
        <a:lstStyle/>
        <a:p>
          <a:r>
            <a:rPr lang="en-US" dirty="0"/>
            <a:t>And now, unless you already have books there (you might, if you’re one of our authors), they’ll want you to help them “find” a book that “belongs” to you. </a:t>
          </a:r>
        </a:p>
      </dgm:t>
    </dgm:pt>
    <dgm:pt modelId="{AB7C85F7-4AD3-43AA-9261-3588D9E9773A}" type="parTrans" cxnId="{E27B2278-859C-4B9C-9EE4-DC52F1660413}">
      <dgm:prSet/>
      <dgm:spPr/>
      <dgm:t>
        <a:bodyPr/>
        <a:lstStyle/>
        <a:p>
          <a:endParaRPr lang="en-US"/>
        </a:p>
      </dgm:t>
    </dgm:pt>
    <dgm:pt modelId="{9D5DCFC3-78BA-46B9-A29E-F2C19041EA23}" type="sibTrans" cxnId="{E27B2278-859C-4B9C-9EE4-DC52F1660413}">
      <dgm:prSet/>
      <dgm:spPr/>
      <dgm:t>
        <a:bodyPr/>
        <a:lstStyle/>
        <a:p>
          <a:endParaRPr lang="en-US"/>
        </a:p>
      </dgm:t>
    </dgm:pt>
    <dgm:pt modelId="{C74D718A-9D8C-476E-8C4B-F0A8825ACA39}">
      <dgm:prSet/>
      <dgm:spPr/>
      <dgm:t>
        <a:bodyPr/>
        <a:lstStyle/>
        <a:p>
          <a:r>
            <a:rPr lang="en-US"/>
            <a:t>Then you can add an author bio, link your blog, add a photo, and do other good stuff.</a:t>
          </a:r>
        </a:p>
      </dgm:t>
    </dgm:pt>
    <dgm:pt modelId="{448F0B8B-BE00-4399-9B39-E61FB7B90B47}" type="parTrans" cxnId="{E71AE8BB-3B31-409C-94FA-E38F369698BD}">
      <dgm:prSet/>
      <dgm:spPr/>
      <dgm:t>
        <a:bodyPr/>
        <a:lstStyle/>
        <a:p>
          <a:endParaRPr lang="en-US"/>
        </a:p>
      </dgm:t>
    </dgm:pt>
    <dgm:pt modelId="{5795107B-27E3-447B-B17B-FE2A6C3D2BC2}" type="sibTrans" cxnId="{E71AE8BB-3B31-409C-94FA-E38F369698BD}">
      <dgm:prSet/>
      <dgm:spPr/>
      <dgm:t>
        <a:bodyPr/>
        <a:lstStyle/>
        <a:p>
          <a:endParaRPr lang="en-US"/>
        </a:p>
      </dgm:t>
    </dgm:pt>
    <dgm:pt modelId="{E83B567B-36FA-4582-9849-ACE8B3955973}">
      <dgm:prSet/>
      <dgm:spPr/>
      <dgm:t>
        <a:bodyPr/>
        <a:lstStyle/>
        <a:p>
          <a:r>
            <a:rPr lang="en-US" dirty="0"/>
            <a:t>Find the button to “manage” your author page.</a:t>
          </a:r>
        </a:p>
      </dgm:t>
    </dgm:pt>
    <dgm:pt modelId="{B4F9575F-0889-4D52-8D14-B9026DB3DF0A}" type="parTrans" cxnId="{B8E224B6-BBCE-4BAD-BA02-3C567A33A9A0}">
      <dgm:prSet/>
      <dgm:spPr/>
    </dgm:pt>
    <dgm:pt modelId="{FFF3178E-2710-44F3-8753-30AB2166EB68}" type="sibTrans" cxnId="{B8E224B6-BBCE-4BAD-BA02-3C567A33A9A0}">
      <dgm:prSet/>
      <dgm:spPr/>
    </dgm:pt>
    <dgm:pt modelId="{E6DC6030-624E-4A61-8512-84E7FA098916}" type="pres">
      <dgm:prSet presAssocID="{2F40C471-2005-4F04-A117-0BEEAC2A2705}" presName="linear" presStyleCnt="0">
        <dgm:presLayoutVars>
          <dgm:animLvl val="lvl"/>
          <dgm:resizeHandles val="exact"/>
        </dgm:presLayoutVars>
      </dgm:prSet>
      <dgm:spPr/>
    </dgm:pt>
    <dgm:pt modelId="{D9A15C8F-B1A0-42F2-B446-6C6C71BD85D2}" type="pres">
      <dgm:prSet presAssocID="{88B609E7-198E-477A-9A25-6C036D2CECE7}" presName="parentText" presStyleLbl="node1" presStyleIdx="0" presStyleCnt="1">
        <dgm:presLayoutVars>
          <dgm:chMax val="0"/>
          <dgm:bulletEnabled val="1"/>
        </dgm:presLayoutVars>
      </dgm:prSet>
      <dgm:spPr/>
    </dgm:pt>
    <dgm:pt modelId="{F465C052-B1F2-45AD-AE1B-EE7894FA9769}" type="pres">
      <dgm:prSet presAssocID="{88B609E7-198E-477A-9A25-6C036D2CECE7}" presName="childText" presStyleLbl="revTx" presStyleIdx="0" presStyleCnt="1">
        <dgm:presLayoutVars>
          <dgm:bulletEnabled val="1"/>
        </dgm:presLayoutVars>
      </dgm:prSet>
      <dgm:spPr/>
    </dgm:pt>
  </dgm:ptLst>
  <dgm:cxnLst>
    <dgm:cxn modelId="{EA63A219-56F5-4AA2-98D7-7B7194FE6FDA}" type="presOf" srcId="{739089C1-5CCA-4BBB-9DE0-070AAD1500EF}" destId="{F465C052-B1F2-45AD-AE1B-EE7894FA9769}" srcOrd="0" destOrd="2" presId="urn:microsoft.com/office/officeart/2005/8/layout/vList2"/>
    <dgm:cxn modelId="{EE7BDC26-2E4E-43DD-A909-3892C2517D99}" type="presOf" srcId="{88B609E7-198E-477A-9A25-6C036D2CECE7}" destId="{D9A15C8F-B1A0-42F2-B446-6C6C71BD85D2}" srcOrd="0" destOrd="0" presId="urn:microsoft.com/office/officeart/2005/8/layout/vList2"/>
    <dgm:cxn modelId="{C9A5EF28-6C69-46A6-A736-7F269840FF54}" type="presOf" srcId="{C74D718A-9D8C-476E-8C4B-F0A8825ACA39}" destId="{F465C052-B1F2-45AD-AE1B-EE7894FA9769}" srcOrd="0" destOrd="4" presId="urn:microsoft.com/office/officeart/2005/8/layout/vList2"/>
    <dgm:cxn modelId="{61D64B38-AD24-471F-BA3A-EC2924DC5FF8}" type="presOf" srcId="{0CDB127B-AA7E-4E4A-AD1A-4DA63DC0076E}" destId="{F465C052-B1F2-45AD-AE1B-EE7894FA9769}" srcOrd="0" destOrd="3" presId="urn:microsoft.com/office/officeart/2005/8/layout/vList2"/>
    <dgm:cxn modelId="{22865A38-3890-4F96-99E6-FD297616BAE0}" srcId="{88B609E7-198E-477A-9A25-6C036D2CECE7}" destId="{739089C1-5CCA-4BBB-9DE0-070AAD1500EF}" srcOrd="2" destOrd="0" parTransId="{161C44AC-8D33-4C5F-B953-7A19D1935501}" sibTransId="{653E1A5A-5CC5-483E-80FA-28FEFAF0C096}"/>
    <dgm:cxn modelId="{E27B2278-859C-4B9C-9EE4-DC52F1660413}" srcId="{88B609E7-198E-477A-9A25-6C036D2CECE7}" destId="{0CDB127B-AA7E-4E4A-AD1A-4DA63DC0076E}" srcOrd="3" destOrd="0" parTransId="{AB7C85F7-4AD3-43AA-9261-3588D9E9773A}" sibTransId="{9D5DCFC3-78BA-46B9-A29E-F2C19041EA23}"/>
    <dgm:cxn modelId="{C3382596-FBE6-491E-8543-62F5EAE94EE9}" srcId="{88B609E7-198E-477A-9A25-6C036D2CECE7}" destId="{42123EE9-E962-408F-8A98-1D472F837004}" srcOrd="0" destOrd="0" parTransId="{7CC11DC7-88DD-41BD-932E-6BD9DE546BC4}" sibTransId="{FF740D29-4BA0-431B-A1EC-D3E2F902A685}"/>
    <dgm:cxn modelId="{B8E224B6-BBCE-4BAD-BA02-3C567A33A9A0}" srcId="{88B609E7-198E-477A-9A25-6C036D2CECE7}" destId="{E83B567B-36FA-4582-9849-ACE8B3955973}" srcOrd="1" destOrd="0" parTransId="{B4F9575F-0889-4D52-8D14-B9026DB3DF0A}" sibTransId="{FFF3178E-2710-44F3-8753-30AB2166EB68}"/>
    <dgm:cxn modelId="{B5E357B8-3863-404A-B41A-0085E1D5C8BB}" srcId="{2F40C471-2005-4F04-A117-0BEEAC2A2705}" destId="{88B609E7-198E-477A-9A25-6C036D2CECE7}" srcOrd="0" destOrd="0" parTransId="{6A12F039-8A5C-4A4A-9463-046143CD22C6}" sibTransId="{9D6E99BB-0FF2-42FD-B4B2-A2FB37A4B1AD}"/>
    <dgm:cxn modelId="{E71AE8BB-3B31-409C-94FA-E38F369698BD}" srcId="{88B609E7-198E-477A-9A25-6C036D2CECE7}" destId="{C74D718A-9D8C-476E-8C4B-F0A8825ACA39}" srcOrd="4" destOrd="0" parTransId="{448F0B8B-BE00-4399-9B39-E61FB7B90B47}" sibTransId="{5795107B-27E3-447B-B17B-FE2A6C3D2BC2}"/>
    <dgm:cxn modelId="{AC49C6C3-AC45-4FCF-9AEF-483220A4A7E8}" type="presOf" srcId="{42123EE9-E962-408F-8A98-1D472F837004}" destId="{F465C052-B1F2-45AD-AE1B-EE7894FA9769}" srcOrd="0" destOrd="0" presId="urn:microsoft.com/office/officeart/2005/8/layout/vList2"/>
    <dgm:cxn modelId="{E1E453CA-3DA8-4BEC-A676-896BA6678D09}" type="presOf" srcId="{E83B567B-36FA-4582-9849-ACE8B3955973}" destId="{F465C052-B1F2-45AD-AE1B-EE7894FA9769}" srcOrd="0" destOrd="1" presId="urn:microsoft.com/office/officeart/2005/8/layout/vList2"/>
    <dgm:cxn modelId="{C00101D2-CF05-4B18-90B4-2A45D92A6440}" type="presOf" srcId="{2F40C471-2005-4F04-A117-0BEEAC2A2705}" destId="{E6DC6030-624E-4A61-8512-84E7FA098916}" srcOrd="0" destOrd="0" presId="urn:microsoft.com/office/officeart/2005/8/layout/vList2"/>
    <dgm:cxn modelId="{4DC4535E-6E2F-4D9F-8A18-AA88CB4F1FD9}" type="presParOf" srcId="{E6DC6030-624E-4A61-8512-84E7FA098916}" destId="{D9A15C8F-B1A0-42F2-B446-6C6C71BD85D2}" srcOrd="0" destOrd="0" presId="urn:microsoft.com/office/officeart/2005/8/layout/vList2"/>
    <dgm:cxn modelId="{FBA12027-9A6B-4C3F-8854-BEAFCD0D2177}" type="presParOf" srcId="{E6DC6030-624E-4A61-8512-84E7FA098916}" destId="{F465C052-B1F2-45AD-AE1B-EE7894FA976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D38948F-034C-41BE-9C27-287FA2B59FA9}"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C125DCB4-255E-4676-AAED-D44D838D8B35}">
      <dgm:prSet/>
      <dgm:spPr/>
      <dgm:t>
        <a:bodyPr/>
        <a:lstStyle/>
        <a:p>
          <a:r>
            <a:rPr lang="en-US"/>
            <a:t>Select your book (say, Millworks Framing Life)</a:t>
          </a:r>
        </a:p>
      </dgm:t>
    </dgm:pt>
    <dgm:pt modelId="{AF6EEB06-820E-45CD-910B-3D8C1443D1D8}" type="parTrans" cxnId="{092118B6-35A6-45D2-97B1-17EA30073596}">
      <dgm:prSet/>
      <dgm:spPr/>
      <dgm:t>
        <a:bodyPr/>
        <a:lstStyle/>
        <a:p>
          <a:endParaRPr lang="en-US"/>
        </a:p>
      </dgm:t>
    </dgm:pt>
    <dgm:pt modelId="{1A091649-1518-4145-A66D-0975123C6BC5}" type="sibTrans" cxnId="{092118B6-35A6-45D2-97B1-17EA30073596}">
      <dgm:prSet/>
      <dgm:spPr/>
      <dgm:t>
        <a:bodyPr/>
        <a:lstStyle/>
        <a:p>
          <a:endParaRPr lang="en-US"/>
        </a:p>
      </dgm:t>
    </dgm:pt>
    <dgm:pt modelId="{FB451D4D-FD01-4D56-9EA9-BA8B0490E17F}">
      <dgm:prSet/>
      <dgm:spPr/>
      <dgm:t>
        <a:bodyPr/>
        <a:lstStyle/>
        <a:p>
          <a:r>
            <a:rPr lang="en-US"/>
            <a:t>When it asks you to select your author name, choose “My name isn’t there.”</a:t>
          </a:r>
        </a:p>
      </dgm:t>
    </dgm:pt>
    <dgm:pt modelId="{F94D72B8-0543-45FD-A8E0-2E1F947DC619}" type="parTrans" cxnId="{A7C9E6DC-EF41-49AF-8741-6362096A4BB6}">
      <dgm:prSet/>
      <dgm:spPr/>
      <dgm:t>
        <a:bodyPr/>
        <a:lstStyle/>
        <a:p>
          <a:endParaRPr lang="en-US"/>
        </a:p>
      </dgm:t>
    </dgm:pt>
    <dgm:pt modelId="{E7A66ADE-D229-46E3-AE63-3356E505C3D3}" type="sibTrans" cxnId="{A7C9E6DC-EF41-49AF-8741-6362096A4BB6}">
      <dgm:prSet/>
      <dgm:spPr/>
      <dgm:t>
        <a:bodyPr/>
        <a:lstStyle/>
        <a:p>
          <a:endParaRPr lang="en-US"/>
        </a:p>
      </dgm:t>
    </dgm:pt>
    <dgm:pt modelId="{2E988BFA-B375-4C91-BCC5-1E0C8E873D35}">
      <dgm:prSet/>
      <dgm:spPr/>
      <dgm:t>
        <a:bodyPr/>
        <a:lstStyle/>
        <a:p>
          <a:r>
            <a:rPr lang="en-US"/>
            <a:t>Then look for the “contact us” button (wherever they’ve hidden it).</a:t>
          </a:r>
        </a:p>
      </dgm:t>
    </dgm:pt>
    <dgm:pt modelId="{9C9C0843-A653-4734-B512-5F60AA40EF3A}" type="parTrans" cxnId="{D6005B57-D2DE-4DDF-B473-5FF4675D4D50}">
      <dgm:prSet/>
      <dgm:spPr/>
      <dgm:t>
        <a:bodyPr/>
        <a:lstStyle/>
        <a:p>
          <a:endParaRPr lang="en-US"/>
        </a:p>
      </dgm:t>
    </dgm:pt>
    <dgm:pt modelId="{DEB45B32-951D-455B-A04B-3BD85D36619D}" type="sibTrans" cxnId="{D6005B57-D2DE-4DDF-B473-5FF4675D4D50}">
      <dgm:prSet/>
      <dgm:spPr/>
      <dgm:t>
        <a:bodyPr/>
        <a:lstStyle/>
        <a:p>
          <a:endParaRPr lang="en-US"/>
        </a:p>
      </dgm:t>
    </dgm:pt>
    <dgm:pt modelId="{01B0967F-EFDE-4401-A1FB-D4D9E3C2BACA}">
      <dgm:prSet/>
      <dgm:spPr/>
      <dgm:t>
        <a:bodyPr/>
        <a:lstStyle/>
        <a:p>
          <a:r>
            <a:rPr lang="en-US"/>
            <a:t>You are contacting them about a book – contact by email.</a:t>
          </a:r>
        </a:p>
      </dgm:t>
    </dgm:pt>
    <dgm:pt modelId="{3B35B209-AA99-4FF2-822C-36B57C97F59C}" type="parTrans" cxnId="{2BECB5E0-F681-4192-B591-193318BD976D}">
      <dgm:prSet/>
      <dgm:spPr/>
      <dgm:t>
        <a:bodyPr/>
        <a:lstStyle/>
        <a:p>
          <a:endParaRPr lang="en-US"/>
        </a:p>
      </dgm:t>
    </dgm:pt>
    <dgm:pt modelId="{6E8992E9-A39C-45D6-8A02-8CB9A1DC179C}" type="sibTrans" cxnId="{2BECB5E0-F681-4192-B591-193318BD976D}">
      <dgm:prSet/>
      <dgm:spPr/>
      <dgm:t>
        <a:bodyPr/>
        <a:lstStyle/>
        <a:p>
          <a:endParaRPr lang="en-US"/>
        </a:p>
      </dgm:t>
    </dgm:pt>
    <dgm:pt modelId="{D2F5E839-92BA-4373-A66D-7ABAEF66D590}">
      <dgm:prSet/>
      <dgm:spPr/>
      <dgm:t>
        <a:bodyPr/>
        <a:lstStyle/>
        <a:p>
          <a:r>
            <a:rPr lang="en-US"/>
            <a:t>Give them the book title and ASIN or ISBN</a:t>
          </a:r>
        </a:p>
      </dgm:t>
    </dgm:pt>
    <dgm:pt modelId="{30FA1FED-A418-4DEA-962C-B7F8CA721224}" type="parTrans" cxnId="{BC44C70F-2152-463B-A2BD-AA62B146FCE3}">
      <dgm:prSet/>
      <dgm:spPr/>
      <dgm:t>
        <a:bodyPr/>
        <a:lstStyle/>
        <a:p>
          <a:endParaRPr lang="en-US"/>
        </a:p>
      </dgm:t>
    </dgm:pt>
    <dgm:pt modelId="{DFB57B35-2E4D-43A2-A301-DEEF650591DD}" type="sibTrans" cxnId="{BC44C70F-2152-463B-A2BD-AA62B146FCE3}">
      <dgm:prSet/>
      <dgm:spPr/>
      <dgm:t>
        <a:bodyPr/>
        <a:lstStyle/>
        <a:p>
          <a:endParaRPr lang="en-US"/>
        </a:p>
      </dgm:t>
    </dgm:pt>
    <dgm:pt modelId="{13C9A031-2F09-49D3-AE6A-1C2D13883272}">
      <dgm:prSet/>
      <dgm:spPr/>
      <dgm:t>
        <a:bodyPr/>
        <a:lstStyle/>
        <a:p>
          <a:r>
            <a:rPr lang="en-US"/>
            <a:t>Tell them you are one of the authors</a:t>
          </a:r>
        </a:p>
      </dgm:t>
    </dgm:pt>
    <dgm:pt modelId="{D7542E06-3CF0-48D2-949C-784D867E5687}" type="parTrans" cxnId="{D8E3CA1B-A7FA-413F-B5DC-39B767D05A7B}">
      <dgm:prSet/>
      <dgm:spPr/>
      <dgm:t>
        <a:bodyPr/>
        <a:lstStyle/>
        <a:p>
          <a:endParaRPr lang="en-US"/>
        </a:p>
      </dgm:t>
    </dgm:pt>
    <dgm:pt modelId="{6745F37C-149F-492C-AAB4-3B0A90D6FAA3}" type="sibTrans" cxnId="{D8E3CA1B-A7FA-413F-B5DC-39B767D05A7B}">
      <dgm:prSet/>
      <dgm:spPr/>
      <dgm:t>
        <a:bodyPr/>
        <a:lstStyle/>
        <a:p>
          <a:endParaRPr lang="en-US"/>
        </a:p>
      </dgm:t>
    </dgm:pt>
    <dgm:pt modelId="{0198B840-9AFB-4931-B550-7F3BDD53D419}">
      <dgm:prSet/>
      <dgm:spPr/>
      <dgm:t>
        <a:bodyPr/>
        <a:lstStyle/>
        <a:p>
          <a:r>
            <a:rPr lang="en-US"/>
            <a:t>Ask them to give you an author page listing that book.</a:t>
          </a:r>
        </a:p>
      </dgm:t>
    </dgm:pt>
    <dgm:pt modelId="{DF5A9827-79DA-4EC5-B6F2-29ED78AB1107}" type="parTrans" cxnId="{47EF8DF4-167E-42B2-9E99-06C28C51F3F3}">
      <dgm:prSet/>
      <dgm:spPr/>
      <dgm:t>
        <a:bodyPr/>
        <a:lstStyle/>
        <a:p>
          <a:endParaRPr lang="en-US"/>
        </a:p>
      </dgm:t>
    </dgm:pt>
    <dgm:pt modelId="{4644B4C1-D51A-4ABB-918F-4B95892263E3}" type="sibTrans" cxnId="{47EF8DF4-167E-42B2-9E99-06C28C51F3F3}">
      <dgm:prSet/>
      <dgm:spPr/>
      <dgm:t>
        <a:bodyPr/>
        <a:lstStyle/>
        <a:p>
          <a:endParaRPr lang="en-US"/>
        </a:p>
      </dgm:t>
    </dgm:pt>
    <dgm:pt modelId="{36C92BDE-AB4A-4810-9738-B390F176EDCA}">
      <dgm:prSet/>
      <dgm:spPr/>
      <dgm:t>
        <a:bodyPr/>
        <a:lstStyle/>
        <a:p>
          <a:r>
            <a:rPr lang="en-US"/>
            <a:t>Then wait. They are usually really, really good about fixing this.</a:t>
          </a:r>
        </a:p>
      </dgm:t>
    </dgm:pt>
    <dgm:pt modelId="{EA92CD1E-DB11-4223-886D-939234E892A9}" type="parTrans" cxnId="{FB86E2EE-E293-4DB7-B89F-A81898C0CDD8}">
      <dgm:prSet/>
      <dgm:spPr/>
      <dgm:t>
        <a:bodyPr/>
        <a:lstStyle/>
        <a:p>
          <a:endParaRPr lang="en-US"/>
        </a:p>
      </dgm:t>
    </dgm:pt>
    <dgm:pt modelId="{F65842C5-9328-4D2F-B72C-C6AF41075633}" type="sibTrans" cxnId="{FB86E2EE-E293-4DB7-B89F-A81898C0CDD8}">
      <dgm:prSet/>
      <dgm:spPr/>
      <dgm:t>
        <a:bodyPr/>
        <a:lstStyle/>
        <a:p>
          <a:endParaRPr lang="en-US"/>
        </a:p>
      </dgm:t>
    </dgm:pt>
    <dgm:pt modelId="{ECFB60B6-367C-4C5A-95D4-CBAC36ACE91C}" type="pres">
      <dgm:prSet presAssocID="{ED38948F-034C-41BE-9C27-287FA2B59FA9}" presName="diagram" presStyleCnt="0">
        <dgm:presLayoutVars>
          <dgm:dir/>
          <dgm:resizeHandles val="exact"/>
        </dgm:presLayoutVars>
      </dgm:prSet>
      <dgm:spPr/>
    </dgm:pt>
    <dgm:pt modelId="{346BDAF5-E1CA-444E-91E0-24939357AE40}" type="pres">
      <dgm:prSet presAssocID="{C125DCB4-255E-4676-AAED-D44D838D8B35}" presName="node" presStyleLbl="node1" presStyleIdx="0" presStyleCnt="8">
        <dgm:presLayoutVars>
          <dgm:bulletEnabled val="1"/>
        </dgm:presLayoutVars>
      </dgm:prSet>
      <dgm:spPr/>
    </dgm:pt>
    <dgm:pt modelId="{5323275F-29A1-474F-8015-949AD4A0D167}" type="pres">
      <dgm:prSet presAssocID="{1A091649-1518-4145-A66D-0975123C6BC5}" presName="sibTrans" presStyleCnt="0"/>
      <dgm:spPr/>
    </dgm:pt>
    <dgm:pt modelId="{CAE2EE35-D3C8-439D-A609-5D3D57B3594F}" type="pres">
      <dgm:prSet presAssocID="{FB451D4D-FD01-4D56-9EA9-BA8B0490E17F}" presName="node" presStyleLbl="node1" presStyleIdx="1" presStyleCnt="8">
        <dgm:presLayoutVars>
          <dgm:bulletEnabled val="1"/>
        </dgm:presLayoutVars>
      </dgm:prSet>
      <dgm:spPr/>
    </dgm:pt>
    <dgm:pt modelId="{B9F032CC-0042-40F6-B066-CD43BA88FAE1}" type="pres">
      <dgm:prSet presAssocID="{E7A66ADE-D229-46E3-AE63-3356E505C3D3}" presName="sibTrans" presStyleCnt="0"/>
      <dgm:spPr/>
    </dgm:pt>
    <dgm:pt modelId="{DFEBB7AF-CB55-4868-A9E4-39A8EE78B7DB}" type="pres">
      <dgm:prSet presAssocID="{2E988BFA-B375-4C91-BCC5-1E0C8E873D35}" presName="node" presStyleLbl="node1" presStyleIdx="2" presStyleCnt="8">
        <dgm:presLayoutVars>
          <dgm:bulletEnabled val="1"/>
        </dgm:presLayoutVars>
      </dgm:prSet>
      <dgm:spPr/>
    </dgm:pt>
    <dgm:pt modelId="{85419D79-A819-491B-B4B0-8D4A6D27D563}" type="pres">
      <dgm:prSet presAssocID="{DEB45B32-951D-455B-A04B-3BD85D36619D}" presName="sibTrans" presStyleCnt="0"/>
      <dgm:spPr/>
    </dgm:pt>
    <dgm:pt modelId="{D04EF3EB-4390-4CFB-B581-26F137B5A2D9}" type="pres">
      <dgm:prSet presAssocID="{01B0967F-EFDE-4401-A1FB-D4D9E3C2BACA}" presName="node" presStyleLbl="node1" presStyleIdx="3" presStyleCnt="8">
        <dgm:presLayoutVars>
          <dgm:bulletEnabled val="1"/>
        </dgm:presLayoutVars>
      </dgm:prSet>
      <dgm:spPr/>
    </dgm:pt>
    <dgm:pt modelId="{73582418-022C-47A9-B818-2FC88A12349B}" type="pres">
      <dgm:prSet presAssocID="{6E8992E9-A39C-45D6-8A02-8CB9A1DC179C}" presName="sibTrans" presStyleCnt="0"/>
      <dgm:spPr/>
    </dgm:pt>
    <dgm:pt modelId="{D724B615-C905-4AA0-ADE4-F05CC1BDBABA}" type="pres">
      <dgm:prSet presAssocID="{D2F5E839-92BA-4373-A66D-7ABAEF66D590}" presName="node" presStyleLbl="node1" presStyleIdx="4" presStyleCnt="8">
        <dgm:presLayoutVars>
          <dgm:bulletEnabled val="1"/>
        </dgm:presLayoutVars>
      </dgm:prSet>
      <dgm:spPr/>
    </dgm:pt>
    <dgm:pt modelId="{3A48A6F6-643B-48C8-84FE-D2B9CBFF3587}" type="pres">
      <dgm:prSet presAssocID="{DFB57B35-2E4D-43A2-A301-DEEF650591DD}" presName="sibTrans" presStyleCnt="0"/>
      <dgm:spPr/>
    </dgm:pt>
    <dgm:pt modelId="{0A1524B0-8976-4C52-AB86-7B89EB53B2E1}" type="pres">
      <dgm:prSet presAssocID="{13C9A031-2F09-49D3-AE6A-1C2D13883272}" presName="node" presStyleLbl="node1" presStyleIdx="5" presStyleCnt="8">
        <dgm:presLayoutVars>
          <dgm:bulletEnabled val="1"/>
        </dgm:presLayoutVars>
      </dgm:prSet>
      <dgm:spPr/>
    </dgm:pt>
    <dgm:pt modelId="{AE1E61B0-1B6E-4F51-88C7-245A3C622BF4}" type="pres">
      <dgm:prSet presAssocID="{6745F37C-149F-492C-AAB4-3B0A90D6FAA3}" presName="sibTrans" presStyleCnt="0"/>
      <dgm:spPr/>
    </dgm:pt>
    <dgm:pt modelId="{9D349645-9F34-4C20-8A3C-D751C7EE534C}" type="pres">
      <dgm:prSet presAssocID="{0198B840-9AFB-4931-B550-7F3BDD53D419}" presName="node" presStyleLbl="node1" presStyleIdx="6" presStyleCnt="8">
        <dgm:presLayoutVars>
          <dgm:bulletEnabled val="1"/>
        </dgm:presLayoutVars>
      </dgm:prSet>
      <dgm:spPr/>
    </dgm:pt>
    <dgm:pt modelId="{68CC3D63-8D40-4889-B67D-7BF7DEF56CED}" type="pres">
      <dgm:prSet presAssocID="{4644B4C1-D51A-4ABB-918F-4B95892263E3}" presName="sibTrans" presStyleCnt="0"/>
      <dgm:spPr/>
    </dgm:pt>
    <dgm:pt modelId="{FDEBA5B6-2346-43B6-99BF-D8A07A588AE0}" type="pres">
      <dgm:prSet presAssocID="{36C92BDE-AB4A-4810-9738-B390F176EDCA}" presName="node" presStyleLbl="node1" presStyleIdx="7" presStyleCnt="8">
        <dgm:presLayoutVars>
          <dgm:bulletEnabled val="1"/>
        </dgm:presLayoutVars>
      </dgm:prSet>
      <dgm:spPr/>
    </dgm:pt>
  </dgm:ptLst>
  <dgm:cxnLst>
    <dgm:cxn modelId="{7146900C-7CA9-491D-A892-1207122DC706}" type="presOf" srcId="{0198B840-9AFB-4931-B550-7F3BDD53D419}" destId="{9D349645-9F34-4C20-8A3C-D751C7EE534C}" srcOrd="0" destOrd="0" presId="urn:microsoft.com/office/officeart/2005/8/layout/default"/>
    <dgm:cxn modelId="{BC44C70F-2152-463B-A2BD-AA62B146FCE3}" srcId="{ED38948F-034C-41BE-9C27-287FA2B59FA9}" destId="{D2F5E839-92BA-4373-A66D-7ABAEF66D590}" srcOrd="4" destOrd="0" parTransId="{30FA1FED-A418-4DEA-962C-B7F8CA721224}" sibTransId="{DFB57B35-2E4D-43A2-A301-DEEF650591DD}"/>
    <dgm:cxn modelId="{D8E3CA1B-A7FA-413F-B5DC-39B767D05A7B}" srcId="{ED38948F-034C-41BE-9C27-287FA2B59FA9}" destId="{13C9A031-2F09-49D3-AE6A-1C2D13883272}" srcOrd="5" destOrd="0" parTransId="{D7542E06-3CF0-48D2-949C-784D867E5687}" sibTransId="{6745F37C-149F-492C-AAB4-3B0A90D6FAA3}"/>
    <dgm:cxn modelId="{06D9E63F-3F86-4FC6-B5BC-1D44A4DB1038}" type="presOf" srcId="{ED38948F-034C-41BE-9C27-287FA2B59FA9}" destId="{ECFB60B6-367C-4C5A-95D4-CBAC36ACE91C}" srcOrd="0" destOrd="0" presId="urn:microsoft.com/office/officeart/2005/8/layout/default"/>
    <dgm:cxn modelId="{BC0CF35D-FC69-4F96-BC98-918980ED8390}" type="presOf" srcId="{C125DCB4-255E-4676-AAED-D44D838D8B35}" destId="{346BDAF5-E1CA-444E-91E0-24939357AE40}" srcOrd="0" destOrd="0" presId="urn:microsoft.com/office/officeart/2005/8/layout/default"/>
    <dgm:cxn modelId="{6C159A41-1BB1-4F0F-9EA8-8B5AB6FEC831}" type="presOf" srcId="{FB451D4D-FD01-4D56-9EA9-BA8B0490E17F}" destId="{CAE2EE35-D3C8-439D-A609-5D3D57B3594F}" srcOrd="0" destOrd="0" presId="urn:microsoft.com/office/officeart/2005/8/layout/default"/>
    <dgm:cxn modelId="{815C4773-AEBC-4890-A24B-06401229F8A7}" type="presOf" srcId="{01B0967F-EFDE-4401-A1FB-D4D9E3C2BACA}" destId="{D04EF3EB-4390-4CFB-B581-26F137B5A2D9}" srcOrd="0" destOrd="0" presId="urn:microsoft.com/office/officeart/2005/8/layout/default"/>
    <dgm:cxn modelId="{D6005B57-D2DE-4DDF-B473-5FF4675D4D50}" srcId="{ED38948F-034C-41BE-9C27-287FA2B59FA9}" destId="{2E988BFA-B375-4C91-BCC5-1E0C8E873D35}" srcOrd="2" destOrd="0" parTransId="{9C9C0843-A653-4734-B512-5F60AA40EF3A}" sibTransId="{DEB45B32-951D-455B-A04B-3BD85D36619D}"/>
    <dgm:cxn modelId="{14B22A95-DB6B-4C6B-8701-8A88C2F005EB}" type="presOf" srcId="{2E988BFA-B375-4C91-BCC5-1E0C8E873D35}" destId="{DFEBB7AF-CB55-4868-A9E4-39A8EE78B7DB}" srcOrd="0" destOrd="0" presId="urn:microsoft.com/office/officeart/2005/8/layout/default"/>
    <dgm:cxn modelId="{E62ECAA0-80E7-4594-9D9E-6E3C36EA70EE}" type="presOf" srcId="{36C92BDE-AB4A-4810-9738-B390F176EDCA}" destId="{FDEBA5B6-2346-43B6-99BF-D8A07A588AE0}" srcOrd="0" destOrd="0" presId="urn:microsoft.com/office/officeart/2005/8/layout/default"/>
    <dgm:cxn modelId="{0EF165AE-AB0C-45D6-9F42-89EE41267EA0}" type="presOf" srcId="{13C9A031-2F09-49D3-AE6A-1C2D13883272}" destId="{0A1524B0-8976-4C52-AB86-7B89EB53B2E1}" srcOrd="0" destOrd="0" presId="urn:microsoft.com/office/officeart/2005/8/layout/default"/>
    <dgm:cxn modelId="{092118B6-35A6-45D2-97B1-17EA30073596}" srcId="{ED38948F-034C-41BE-9C27-287FA2B59FA9}" destId="{C125DCB4-255E-4676-AAED-D44D838D8B35}" srcOrd="0" destOrd="0" parTransId="{AF6EEB06-820E-45CD-910B-3D8C1443D1D8}" sibTransId="{1A091649-1518-4145-A66D-0975123C6BC5}"/>
    <dgm:cxn modelId="{7A8652BF-08FD-4C1F-9EFC-5FEDBFEF6006}" type="presOf" srcId="{D2F5E839-92BA-4373-A66D-7ABAEF66D590}" destId="{D724B615-C905-4AA0-ADE4-F05CC1BDBABA}" srcOrd="0" destOrd="0" presId="urn:microsoft.com/office/officeart/2005/8/layout/default"/>
    <dgm:cxn modelId="{A7C9E6DC-EF41-49AF-8741-6362096A4BB6}" srcId="{ED38948F-034C-41BE-9C27-287FA2B59FA9}" destId="{FB451D4D-FD01-4D56-9EA9-BA8B0490E17F}" srcOrd="1" destOrd="0" parTransId="{F94D72B8-0543-45FD-A8E0-2E1F947DC619}" sibTransId="{E7A66ADE-D229-46E3-AE63-3356E505C3D3}"/>
    <dgm:cxn modelId="{2BECB5E0-F681-4192-B591-193318BD976D}" srcId="{ED38948F-034C-41BE-9C27-287FA2B59FA9}" destId="{01B0967F-EFDE-4401-A1FB-D4D9E3C2BACA}" srcOrd="3" destOrd="0" parTransId="{3B35B209-AA99-4FF2-822C-36B57C97F59C}" sibTransId="{6E8992E9-A39C-45D6-8A02-8CB9A1DC179C}"/>
    <dgm:cxn modelId="{FB86E2EE-E293-4DB7-B89F-A81898C0CDD8}" srcId="{ED38948F-034C-41BE-9C27-287FA2B59FA9}" destId="{36C92BDE-AB4A-4810-9738-B390F176EDCA}" srcOrd="7" destOrd="0" parTransId="{EA92CD1E-DB11-4223-886D-939234E892A9}" sibTransId="{F65842C5-9328-4D2F-B72C-C6AF41075633}"/>
    <dgm:cxn modelId="{47EF8DF4-167E-42B2-9E99-06C28C51F3F3}" srcId="{ED38948F-034C-41BE-9C27-287FA2B59FA9}" destId="{0198B840-9AFB-4931-B550-7F3BDD53D419}" srcOrd="6" destOrd="0" parTransId="{DF5A9827-79DA-4EC5-B6F2-29ED78AB1107}" sibTransId="{4644B4C1-D51A-4ABB-918F-4B95892263E3}"/>
    <dgm:cxn modelId="{6F3ACA1A-4A29-4B29-8A67-87FD5054339D}" type="presParOf" srcId="{ECFB60B6-367C-4C5A-95D4-CBAC36ACE91C}" destId="{346BDAF5-E1CA-444E-91E0-24939357AE40}" srcOrd="0" destOrd="0" presId="urn:microsoft.com/office/officeart/2005/8/layout/default"/>
    <dgm:cxn modelId="{A0A05521-D65C-4946-8EAE-90BA7C92E90E}" type="presParOf" srcId="{ECFB60B6-367C-4C5A-95D4-CBAC36ACE91C}" destId="{5323275F-29A1-474F-8015-949AD4A0D167}" srcOrd="1" destOrd="0" presId="urn:microsoft.com/office/officeart/2005/8/layout/default"/>
    <dgm:cxn modelId="{2C2A7861-C6F1-4E4D-831B-353AA6207448}" type="presParOf" srcId="{ECFB60B6-367C-4C5A-95D4-CBAC36ACE91C}" destId="{CAE2EE35-D3C8-439D-A609-5D3D57B3594F}" srcOrd="2" destOrd="0" presId="urn:microsoft.com/office/officeart/2005/8/layout/default"/>
    <dgm:cxn modelId="{9B88EFFE-71AB-4842-A08C-4D870E853E73}" type="presParOf" srcId="{ECFB60B6-367C-4C5A-95D4-CBAC36ACE91C}" destId="{B9F032CC-0042-40F6-B066-CD43BA88FAE1}" srcOrd="3" destOrd="0" presId="urn:microsoft.com/office/officeart/2005/8/layout/default"/>
    <dgm:cxn modelId="{88D48886-1C14-4287-A310-0E89DA79AC19}" type="presParOf" srcId="{ECFB60B6-367C-4C5A-95D4-CBAC36ACE91C}" destId="{DFEBB7AF-CB55-4868-A9E4-39A8EE78B7DB}" srcOrd="4" destOrd="0" presId="urn:microsoft.com/office/officeart/2005/8/layout/default"/>
    <dgm:cxn modelId="{CB7F1A5D-090D-4FAC-A898-11EB8F1E1C85}" type="presParOf" srcId="{ECFB60B6-367C-4C5A-95D4-CBAC36ACE91C}" destId="{85419D79-A819-491B-B4B0-8D4A6D27D563}" srcOrd="5" destOrd="0" presId="urn:microsoft.com/office/officeart/2005/8/layout/default"/>
    <dgm:cxn modelId="{4AB09CA4-47EE-4BBD-97E4-E7267DEC3AEC}" type="presParOf" srcId="{ECFB60B6-367C-4C5A-95D4-CBAC36ACE91C}" destId="{D04EF3EB-4390-4CFB-B581-26F137B5A2D9}" srcOrd="6" destOrd="0" presId="urn:microsoft.com/office/officeart/2005/8/layout/default"/>
    <dgm:cxn modelId="{1382C76A-E3E4-48DC-91C7-278E42525C55}" type="presParOf" srcId="{ECFB60B6-367C-4C5A-95D4-CBAC36ACE91C}" destId="{73582418-022C-47A9-B818-2FC88A12349B}" srcOrd="7" destOrd="0" presId="urn:microsoft.com/office/officeart/2005/8/layout/default"/>
    <dgm:cxn modelId="{B635D1D7-B125-4D53-8DA2-3C19859A00C6}" type="presParOf" srcId="{ECFB60B6-367C-4C5A-95D4-CBAC36ACE91C}" destId="{D724B615-C905-4AA0-ADE4-F05CC1BDBABA}" srcOrd="8" destOrd="0" presId="urn:microsoft.com/office/officeart/2005/8/layout/default"/>
    <dgm:cxn modelId="{6BD0275E-ACBE-49B7-8484-BFF76F5A19CC}" type="presParOf" srcId="{ECFB60B6-367C-4C5A-95D4-CBAC36ACE91C}" destId="{3A48A6F6-643B-48C8-84FE-D2B9CBFF3587}" srcOrd="9" destOrd="0" presId="urn:microsoft.com/office/officeart/2005/8/layout/default"/>
    <dgm:cxn modelId="{78D8F971-61B5-455E-8DDA-D87322F9FFDD}" type="presParOf" srcId="{ECFB60B6-367C-4C5A-95D4-CBAC36ACE91C}" destId="{0A1524B0-8976-4C52-AB86-7B89EB53B2E1}" srcOrd="10" destOrd="0" presId="urn:microsoft.com/office/officeart/2005/8/layout/default"/>
    <dgm:cxn modelId="{D396AC63-5219-4353-BEFD-979E06B2E4FF}" type="presParOf" srcId="{ECFB60B6-367C-4C5A-95D4-CBAC36ACE91C}" destId="{AE1E61B0-1B6E-4F51-88C7-245A3C622BF4}" srcOrd="11" destOrd="0" presId="urn:microsoft.com/office/officeart/2005/8/layout/default"/>
    <dgm:cxn modelId="{01D745E7-7196-48F0-9AE0-BD4CF8DBA827}" type="presParOf" srcId="{ECFB60B6-367C-4C5A-95D4-CBAC36ACE91C}" destId="{9D349645-9F34-4C20-8A3C-D751C7EE534C}" srcOrd="12" destOrd="0" presId="urn:microsoft.com/office/officeart/2005/8/layout/default"/>
    <dgm:cxn modelId="{D9F42F45-922C-4556-9D4D-242983ADEA82}" type="presParOf" srcId="{ECFB60B6-367C-4C5A-95D4-CBAC36ACE91C}" destId="{68CC3D63-8D40-4889-B67D-7BF7DEF56CED}" srcOrd="13" destOrd="0" presId="urn:microsoft.com/office/officeart/2005/8/layout/default"/>
    <dgm:cxn modelId="{41232ADC-90DF-4738-8F01-96235A9DCADC}" type="presParOf" srcId="{ECFB60B6-367C-4C5A-95D4-CBAC36ACE91C}" destId="{FDEBA5B6-2346-43B6-99BF-D8A07A588AE0}"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C2BDA-2A71-409F-9245-669E8EBBA575}">
      <dsp:nvSpPr>
        <dsp:cNvPr id="0" name=""/>
        <dsp:cNvSpPr/>
      </dsp:nvSpPr>
      <dsp:spPr>
        <a:xfrm>
          <a:off x="993245" y="853725"/>
          <a:ext cx="793627"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9024B0-DD31-42E3-AA59-F06B945B6321}">
      <dsp:nvSpPr>
        <dsp:cNvPr id="0" name=""/>
        <dsp:cNvSpPr/>
      </dsp:nvSpPr>
      <dsp:spPr>
        <a:xfrm>
          <a:off x="1834490" y="787096"/>
          <a:ext cx="91267" cy="171422"/>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E9F86B-1370-43B4-8C3F-236D5164FD6A}">
      <dsp:nvSpPr>
        <dsp:cNvPr id="0" name=""/>
        <dsp:cNvSpPr/>
      </dsp:nvSpPr>
      <dsp:spPr>
        <a:xfrm>
          <a:off x="500665" y="460384"/>
          <a:ext cx="786752" cy="78675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0" tIns="30530" rIns="30530" bIns="30530" numCol="1" spcCol="1270" anchor="ctr" anchorCtr="0">
          <a:noAutofit/>
        </a:bodyPr>
        <a:lstStyle/>
        <a:p>
          <a:pPr marL="0" lvl="0" indent="0" algn="ctr" defTabSz="1555750">
            <a:lnSpc>
              <a:spcPct val="90000"/>
            </a:lnSpc>
            <a:spcBef>
              <a:spcPct val="0"/>
            </a:spcBef>
            <a:spcAft>
              <a:spcPct val="35000"/>
            </a:spcAft>
            <a:buNone/>
          </a:pPr>
          <a:r>
            <a:rPr lang="en-US" sz="3500" kern="1200"/>
            <a:t>1</a:t>
          </a:r>
          <a:endParaRPr lang="en-US" sz="3500" kern="1200" dirty="0"/>
        </a:p>
      </dsp:txBody>
      <dsp:txXfrm>
        <a:off x="615882" y="575601"/>
        <a:ext cx="556318" cy="556318"/>
      </dsp:txXfrm>
    </dsp:sp>
    <dsp:sp modelId="{6E5251CB-B4A7-4C9B-BDF6-ACA3D87E2F49}">
      <dsp:nvSpPr>
        <dsp:cNvPr id="0" name=""/>
        <dsp:cNvSpPr/>
      </dsp:nvSpPr>
      <dsp:spPr>
        <a:xfrm>
          <a:off x="1211" y="1412737"/>
          <a:ext cx="1785661"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855" tIns="165100" rIns="140855" bIns="165100" numCol="1" spcCol="1270" anchor="t" anchorCtr="0">
          <a:noAutofit/>
        </a:bodyPr>
        <a:lstStyle/>
        <a:p>
          <a:pPr marL="0" lvl="0" indent="0" algn="l" defTabSz="488950">
            <a:lnSpc>
              <a:spcPct val="90000"/>
            </a:lnSpc>
            <a:spcBef>
              <a:spcPct val="0"/>
            </a:spcBef>
            <a:spcAft>
              <a:spcPct val="35000"/>
            </a:spcAft>
            <a:buNone/>
          </a:pPr>
          <a:r>
            <a:rPr lang="en-US" sz="1100" kern="1200" dirty="0"/>
            <a:t>Prepare the soil:</a:t>
          </a:r>
        </a:p>
        <a:p>
          <a:pPr marL="0" lvl="0" indent="0" algn="l" defTabSz="488950">
            <a:lnSpc>
              <a:spcPct val="90000"/>
            </a:lnSpc>
            <a:spcBef>
              <a:spcPct val="0"/>
            </a:spcBef>
            <a:spcAft>
              <a:spcPct val="35000"/>
            </a:spcAft>
            <a:buNone/>
          </a:pPr>
          <a:r>
            <a:rPr lang="en-US" sz="1100" kern="1200" dirty="0"/>
            <a:t>Create your </a:t>
          </a:r>
          <a:r>
            <a:rPr lang="en-US" sz="1100" kern="1200" dirty="0" err="1"/>
            <a:t>kdp</a:t>
          </a:r>
          <a:r>
            <a:rPr lang="en-US" sz="1100" kern="1200" dirty="0"/>
            <a:t> account. </a:t>
          </a:r>
        </a:p>
      </dsp:txBody>
      <dsp:txXfrm>
        <a:off x="1211" y="1769869"/>
        <a:ext cx="1785661" cy="1608468"/>
      </dsp:txXfrm>
    </dsp:sp>
    <dsp:sp modelId="{7EDEE1DD-69FF-4010-91E3-AD80B6482797}">
      <dsp:nvSpPr>
        <dsp:cNvPr id="0" name=""/>
        <dsp:cNvSpPr/>
      </dsp:nvSpPr>
      <dsp:spPr>
        <a:xfrm>
          <a:off x="1985279" y="853725"/>
          <a:ext cx="1785661"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26DE31-C566-4D3F-8966-2E4B4E78B867}">
      <dsp:nvSpPr>
        <dsp:cNvPr id="0" name=""/>
        <dsp:cNvSpPr/>
      </dsp:nvSpPr>
      <dsp:spPr>
        <a:xfrm>
          <a:off x="3818558" y="787096"/>
          <a:ext cx="91267" cy="171423"/>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270CB8-7BB2-42AA-B910-7D0B62F291E3}">
      <dsp:nvSpPr>
        <dsp:cNvPr id="0" name=""/>
        <dsp:cNvSpPr/>
      </dsp:nvSpPr>
      <dsp:spPr>
        <a:xfrm>
          <a:off x="2484733" y="460384"/>
          <a:ext cx="786752" cy="78675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0" tIns="30530" rIns="30530" bIns="30530" numCol="1" spcCol="1270" anchor="ctr" anchorCtr="0">
          <a:noAutofit/>
        </a:bodyPr>
        <a:lstStyle/>
        <a:p>
          <a:pPr marL="0" lvl="0" indent="0" algn="ctr" defTabSz="1555750">
            <a:lnSpc>
              <a:spcPct val="90000"/>
            </a:lnSpc>
            <a:spcBef>
              <a:spcPct val="0"/>
            </a:spcBef>
            <a:spcAft>
              <a:spcPct val="35000"/>
            </a:spcAft>
            <a:buNone/>
          </a:pPr>
          <a:r>
            <a:rPr lang="en-US" sz="3500" kern="1200"/>
            <a:t>2</a:t>
          </a:r>
          <a:endParaRPr lang="en-US" sz="3500" kern="1200" dirty="0"/>
        </a:p>
      </dsp:txBody>
      <dsp:txXfrm>
        <a:off x="2599950" y="575601"/>
        <a:ext cx="556318" cy="556318"/>
      </dsp:txXfrm>
    </dsp:sp>
    <dsp:sp modelId="{EB8B620E-B985-4D8A-9626-87FB6C302536}">
      <dsp:nvSpPr>
        <dsp:cNvPr id="0" name=""/>
        <dsp:cNvSpPr/>
      </dsp:nvSpPr>
      <dsp:spPr>
        <a:xfrm>
          <a:off x="1985279" y="1412737"/>
          <a:ext cx="1785661"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855" tIns="165100" rIns="140855" bIns="165100" numCol="1" spcCol="1270" anchor="t" anchorCtr="0">
          <a:noAutofit/>
        </a:bodyPr>
        <a:lstStyle/>
        <a:p>
          <a:pPr marL="0" lvl="0" indent="0" algn="l" defTabSz="488950">
            <a:lnSpc>
              <a:spcPct val="90000"/>
            </a:lnSpc>
            <a:spcBef>
              <a:spcPct val="0"/>
            </a:spcBef>
            <a:spcAft>
              <a:spcPct val="35000"/>
            </a:spcAft>
            <a:buNone/>
          </a:pPr>
          <a:r>
            <a:rPr lang="en-US" sz="1100" kern="1200" dirty="0"/>
            <a:t>Prepare your seeds:</a:t>
          </a:r>
        </a:p>
        <a:p>
          <a:pPr marL="0" lvl="0" indent="0" algn="l" defTabSz="488950">
            <a:lnSpc>
              <a:spcPct val="90000"/>
            </a:lnSpc>
            <a:spcBef>
              <a:spcPct val="0"/>
            </a:spcBef>
            <a:spcAft>
              <a:spcPct val="35000"/>
            </a:spcAft>
            <a:buNone/>
          </a:pPr>
          <a:r>
            <a:rPr lang="en-US" sz="1100" kern="1200" dirty="0"/>
            <a:t>Write and format your book. Probably you’ll write several different books and choose the one you want to use.</a:t>
          </a:r>
        </a:p>
      </dsp:txBody>
      <dsp:txXfrm>
        <a:off x="1985279" y="1769869"/>
        <a:ext cx="1785661" cy="1608468"/>
      </dsp:txXfrm>
    </dsp:sp>
    <dsp:sp modelId="{5530E40F-1815-49D5-9C37-44FC5AD034B5}">
      <dsp:nvSpPr>
        <dsp:cNvPr id="0" name=""/>
        <dsp:cNvSpPr/>
      </dsp:nvSpPr>
      <dsp:spPr>
        <a:xfrm>
          <a:off x="3969347" y="853725"/>
          <a:ext cx="1785661"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B9AFC9-E782-4683-811D-189793171DD3}">
      <dsp:nvSpPr>
        <dsp:cNvPr id="0" name=""/>
        <dsp:cNvSpPr/>
      </dsp:nvSpPr>
      <dsp:spPr>
        <a:xfrm>
          <a:off x="5802626" y="787096"/>
          <a:ext cx="91267" cy="171423"/>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791D54-5AA2-461C-BA1B-A5F1A44F8CA7}">
      <dsp:nvSpPr>
        <dsp:cNvPr id="0" name=""/>
        <dsp:cNvSpPr/>
      </dsp:nvSpPr>
      <dsp:spPr>
        <a:xfrm>
          <a:off x="4468802" y="460384"/>
          <a:ext cx="786752" cy="78675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0" tIns="30530" rIns="30530" bIns="30530" numCol="1" spcCol="1270" anchor="ctr" anchorCtr="0">
          <a:noAutofit/>
        </a:bodyPr>
        <a:lstStyle/>
        <a:p>
          <a:pPr marL="0" lvl="0" indent="0" algn="ctr" defTabSz="1555750">
            <a:lnSpc>
              <a:spcPct val="90000"/>
            </a:lnSpc>
            <a:spcBef>
              <a:spcPct val="0"/>
            </a:spcBef>
            <a:spcAft>
              <a:spcPct val="35000"/>
            </a:spcAft>
            <a:buNone/>
          </a:pPr>
          <a:r>
            <a:rPr lang="en-US" sz="3500" kern="1200"/>
            <a:t>3</a:t>
          </a:r>
          <a:endParaRPr lang="en-US" sz="3500" kern="1200" dirty="0"/>
        </a:p>
      </dsp:txBody>
      <dsp:txXfrm>
        <a:off x="4584019" y="575601"/>
        <a:ext cx="556318" cy="556318"/>
      </dsp:txXfrm>
    </dsp:sp>
    <dsp:sp modelId="{A0ABBF76-24D4-432E-B665-0F759C162123}">
      <dsp:nvSpPr>
        <dsp:cNvPr id="0" name=""/>
        <dsp:cNvSpPr/>
      </dsp:nvSpPr>
      <dsp:spPr>
        <a:xfrm>
          <a:off x="3969347" y="1412737"/>
          <a:ext cx="1785661"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855" tIns="165100" rIns="140855" bIns="165100" numCol="1" spcCol="1270" anchor="t" anchorCtr="0">
          <a:noAutofit/>
        </a:bodyPr>
        <a:lstStyle/>
        <a:p>
          <a:pPr marL="0" lvl="0" indent="0" algn="l" defTabSz="488950">
            <a:lnSpc>
              <a:spcPct val="90000"/>
            </a:lnSpc>
            <a:spcBef>
              <a:spcPct val="0"/>
            </a:spcBef>
            <a:spcAft>
              <a:spcPct val="35000"/>
            </a:spcAft>
            <a:buNone/>
          </a:pPr>
          <a:r>
            <a:rPr lang="en-US" sz="1100" kern="1200" dirty="0"/>
            <a:t>Make labels:</a:t>
          </a:r>
        </a:p>
        <a:p>
          <a:pPr marL="0" lvl="0" indent="0" algn="l" defTabSz="488950">
            <a:lnSpc>
              <a:spcPct val="90000"/>
            </a:lnSpc>
            <a:spcBef>
              <a:spcPct val="0"/>
            </a:spcBef>
            <a:spcAft>
              <a:spcPct val="35000"/>
            </a:spcAft>
            <a:buNone/>
          </a:pPr>
          <a:r>
            <a:rPr lang="en-US" sz="1100" kern="1200" dirty="0"/>
            <a:t>Decide what your cover will look like.</a:t>
          </a:r>
        </a:p>
      </dsp:txBody>
      <dsp:txXfrm>
        <a:off x="3969347" y="1769869"/>
        <a:ext cx="1785661" cy="1608468"/>
      </dsp:txXfrm>
    </dsp:sp>
    <dsp:sp modelId="{072AD50D-2C94-4DCF-84E3-875B881477B4}">
      <dsp:nvSpPr>
        <dsp:cNvPr id="0" name=""/>
        <dsp:cNvSpPr/>
      </dsp:nvSpPr>
      <dsp:spPr>
        <a:xfrm>
          <a:off x="5953416" y="853725"/>
          <a:ext cx="1785661"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48FB4E-853F-4D1E-BE66-5BD5AD73D39B}">
      <dsp:nvSpPr>
        <dsp:cNvPr id="0" name=""/>
        <dsp:cNvSpPr/>
      </dsp:nvSpPr>
      <dsp:spPr>
        <a:xfrm>
          <a:off x="7786695" y="787096"/>
          <a:ext cx="91267" cy="171423"/>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F3193D-4C0B-4DF9-8DAC-2E3DD9C56F68}">
      <dsp:nvSpPr>
        <dsp:cNvPr id="0" name=""/>
        <dsp:cNvSpPr/>
      </dsp:nvSpPr>
      <dsp:spPr>
        <a:xfrm>
          <a:off x="6452870" y="460384"/>
          <a:ext cx="786752" cy="78675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0" tIns="30530" rIns="30530" bIns="30530" numCol="1" spcCol="1270" anchor="ctr" anchorCtr="0">
          <a:noAutofit/>
        </a:bodyPr>
        <a:lstStyle/>
        <a:p>
          <a:pPr marL="0" lvl="0" indent="0" algn="ctr" defTabSz="1555750">
            <a:lnSpc>
              <a:spcPct val="90000"/>
            </a:lnSpc>
            <a:spcBef>
              <a:spcPct val="0"/>
            </a:spcBef>
            <a:spcAft>
              <a:spcPct val="35000"/>
            </a:spcAft>
            <a:buNone/>
          </a:pPr>
          <a:r>
            <a:rPr lang="en-US" sz="3500" kern="1200"/>
            <a:t>4</a:t>
          </a:r>
        </a:p>
      </dsp:txBody>
      <dsp:txXfrm>
        <a:off x="6568087" y="575601"/>
        <a:ext cx="556318" cy="556318"/>
      </dsp:txXfrm>
    </dsp:sp>
    <dsp:sp modelId="{878387E9-B221-465E-9D81-516812F44F22}">
      <dsp:nvSpPr>
        <dsp:cNvPr id="0" name=""/>
        <dsp:cNvSpPr/>
      </dsp:nvSpPr>
      <dsp:spPr>
        <a:xfrm>
          <a:off x="5953416" y="1412737"/>
          <a:ext cx="1785661"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855" tIns="165100" rIns="140855" bIns="165100" numCol="1" spcCol="1270" anchor="t" anchorCtr="0">
          <a:noAutofit/>
        </a:bodyPr>
        <a:lstStyle/>
        <a:p>
          <a:pPr marL="0" lvl="0" indent="0" algn="l" defTabSz="488950">
            <a:lnSpc>
              <a:spcPct val="90000"/>
            </a:lnSpc>
            <a:spcBef>
              <a:spcPct val="0"/>
            </a:spcBef>
            <a:spcAft>
              <a:spcPct val="35000"/>
            </a:spcAft>
            <a:buNone/>
          </a:pPr>
          <a:r>
            <a:rPr lang="en-US" sz="1100" kern="1200" dirty="0"/>
            <a:t>Transplant your seedling:</a:t>
          </a:r>
        </a:p>
        <a:p>
          <a:pPr marL="0" lvl="0" indent="0" algn="l" defTabSz="488950">
            <a:lnSpc>
              <a:spcPct val="90000"/>
            </a:lnSpc>
            <a:spcBef>
              <a:spcPct val="0"/>
            </a:spcBef>
            <a:spcAft>
              <a:spcPct val="35000"/>
            </a:spcAft>
            <a:buNone/>
          </a:pPr>
          <a:r>
            <a:rPr lang="en-US" sz="1100" kern="1200" dirty="0"/>
            <a:t>Upload the book to </a:t>
          </a:r>
          <a:r>
            <a:rPr lang="en-US" sz="1100" kern="1200" dirty="0" err="1"/>
            <a:t>kdp</a:t>
          </a:r>
          <a:r>
            <a:rPr lang="en-US" sz="1100" kern="1200" dirty="0"/>
            <a:t>.</a:t>
          </a:r>
        </a:p>
      </dsp:txBody>
      <dsp:txXfrm>
        <a:off x="5953416" y="1769869"/>
        <a:ext cx="1785661" cy="1608468"/>
      </dsp:txXfrm>
    </dsp:sp>
    <dsp:sp modelId="{20D660C1-6718-4390-8310-CCDE33A908E7}">
      <dsp:nvSpPr>
        <dsp:cNvPr id="0" name=""/>
        <dsp:cNvSpPr/>
      </dsp:nvSpPr>
      <dsp:spPr>
        <a:xfrm>
          <a:off x="7937484" y="853724"/>
          <a:ext cx="892830"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1C5D5F-AF97-48F7-A699-97F2D5642090}">
      <dsp:nvSpPr>
        <dsp:cNvPr id="0" name=""/>
        <dsp:cNvSpPr/>
      </dsp:nvSpPr>
      <dsp:spPr>
        <a:xfrm>
          <a:off x="8436938" y="460384"/>
          <a:ext cx="786752" cy="78675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0" tIns="30530" rIns="30530" bIns="30530" numCol="1" spcCol="1270" anchor="ctr" anchorCtr="0">
          <a:noAutofit/>
        </a:bodyPr>
        <a:lstStyle/>
        <a:p>
          <a:pPr marL="0" lvl="0" indent="0" algn="ctr" defTabSz="1555750">
            <a:lnSpc>
              <a:spcPct val="90000"/>
            </a:lnSpc>
            <a:spcBef>
              <a:spcPct val="0"/>
            </a:spcBef>
            <a:spcAft>
              <a:spcPct val="35000"/>
            </a:spcAft>
            <a:buNone/>
          </a:pPr>
          <a:r>
            <a:rPr lang="en-US" sz="3500" kern="1200"/>
            <a:t>5</a:t>
          </a:r>
        </a:p>
      </dsp:txBody>
      <dsp:txXfrm>
        <a:off x="8552155" y="575601"/>
        <a:ext cx="556318" cy="556318"/>
      </dsp:txXfrm>
    </dsp:sp>
    <dsp:sp modelId="{6711D254-7CD1-4221-B8C8-961A2176F013}">
      <dsp:nvSpPr>
        <dsp:cNvPr id="0" name=""/>
        <dsp:cNvSpPr/>
      </dsp:nvSpPr>
      <dsp:spPr>
        <a:xfrm>
          <a:off x="7937484" y="1412737"/>
          <a:ext cx="1785661"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855" tIns="165100" rIns="140855" bIns="165100" numCol="1" spcCol="1270" anchor="t" anchorCtr="0">
          <a:noAutofit/>
        </a:bodyPr>
        <a:lstStyle/>
        <a:p>
          <a:pPr marL="0" lvl="0" indent="0" algn="l" defTabSz="488950">
            <a:lnSpc>
              <a:spcPct val="90000"/>
            </a:lnSpc>
            <a:spcBef>
              <a:spcPct val="0"/>
            </a:spcBef>
            <a:spcAft>
              <a:spcPct val="35000"/>
            </a:spcAft>
            <a:buNone/>
          </a:pPr>
          <a:r>
            <a:rPr lang="en-US" sz="1100" kern="1200" dirty="0"/>
            <a:t>Water it:</a:t>
          </a:r>
        </a:p>
        <a:p>
          <a:pPr marL="0" lvl="0" indent="0" algn="l" defTabSz="488950">
            <a:lnSpc>
              <a:spcPct val="90000"/>
            </a:lnSpc>
            <a:spcBef>
              <a:spcPct val="0"/>
            </a:spcBef>
            <a:spcAft>
              <a:spcPct val="35000"/>
            </a:spcAft>
            <a:buNone/>
          </a:pPr>
          <a:r>
            <a:rPr lang="en-US" sz="1100" kern="1200" dirty="0"/>
            <a:t>Set up sales channels, author pages, etc.</a:t>
          </a:r>
        </a:p>
      </dsp:txBody>
      <dsp:txXfrm>
        <a:off x="7937484" y="1769869"/>
        <a:ext cx="1785661" cy="1608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2B47D-5303-45EE-B993-224A0E7021ED}">
      <dsp:nvSpPr>
        <dsp:cNvPr id="0" name=""/>
        <dsp:cNvSpPr/>
      </dsp:nvSpPr>
      <dsp:spPr>
        <a:xfrm>
          <a:off x="0" y="31723"/>
          <a:ext cx="9922764"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What will you need?</a:t>
          </a:r>
        </a:p>
      </dsp:txBody>
      <dsp:txXfrm>
        <a:off x="0" y="31723"/>
        <a:ext cx="9922764" cy="604800"/>
      </dsp:txXfrm>
    </dsp:sp>
    <dsp:sp modelId="{86667915-0C31-41E9-80CF-DFC0C7FBA36C}">
      <dsp:nvSpPr>
        <dsp:cNvPr id="0" name=""/>
        <dsp:cNvSpPr/>
      </dsp:nvSpPr>
      <dsp:spPr>
        <a:xfrm>
          <a:off x="0" y="636523"/>
          <a:ext cx="9922764" cy="31704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An Amazon account. Go to amazon.com (or amazon.co.uk) and create one if you don’t already have one.</a:t>
          </a:r>
        </a:p>
        <a:p>
          <a:pPr marL="457200" lvl="2" indent="-228600" algn="l" defTabSz="933450">
            <a:lnSpc>
              <a:spcPct val="90000"/>
            </a:lnSpc>
            <a:spcBef>
              <a:spcPct val="0"/>
            </a:spcBef>
            <a:spcAft>
              <a:spcPct val="15000"/>
            </a:spcAft>
            <a:buChar char="•"/>
          </a:pPr>
          <a:r>
            <a:rPr lang="en-US" sz="2100" kern="1200"/>
            <a:t>Click on “create your amazon account.”</a:t>
          </a:r>
        </a:p>
        <a:p>
          <a:pPr marL="457200" lvl="2" indent="-228600" algn="l" defTabSz="933450">
            <a:lnSpc>
              <a:spcPct val="90000"/>
            </a:lnSpc>
            <a:spcBef>
              <a:spcPct val="0"/>
            </a:spcBef>
            <a:spcAft>
              <a:spcPct val="15000"/>
            </a:spcAft>
            <a:buChar char="•"/>
          </a:pPr>
          <a:r>
            <a:rPr lang="en-US" sz="2100" kern="1200"/>
            <a:t>Give them your email address</a:t>
          </a:r>
        </a:p>
        <a:p>
          <a:pPr marL="457200" lvl="2" indent="-228600" algn="l" defTabSz="933450">
            <a:lnSpc>
              <a:spcPct val="90000"/>
            </a:lnSpc>
            <a:spcBef>
              <a:spcPct val="0"/>
            </a:spcBef>
            <a:spcAft>
              <a:spcPct val="15000"/>
            </a:spcAft>
            <a:buChar char="•"/>
          </a:pPr>
          <a:r>
            <a:rPr lang="en-US" sz="2100" kern="1200"/>
            <a:t>And set up your password</a:t>
          </a:r>
        </a:p>
        <a:p>
          <a:pPr marL="457200" lvl="2" indent="-228600" algn="l" defTabSz="933450">
            <a:lnSpc>
              <a:spcPct val="90000"/>
            </a:lnSpc>
            <a:spcBef>
              <a:spcPct val="0"/>
            </a:spcBef>
            <a:spcAft>
              <a:spcPct val="15000"/>
            </a:spcAft>
            <a:buChar char="•"/>
          </a:pPr>
          <a:r>
            <a:rPr lang="en-US" sz="2100" kern="1200"/>
            <a:t>You don’t need to give them your credit card unless you’re buying something.</a:t>
          </a:r>
        </a:p>
        <a:p>
          <a:pPr marL="457200" lvl="2" indent="-228600" algn="l" defTabSz="933450">
            <a:lnSpc>
              <a:spcPct val="90000"/>
            </a:lnSpc>
            <a:spcBef>
              <a:spcPct val="0"/>
            </a:spcBef>
            <a:spcAft>
              <a:spcPct val="15000"/>
            </a:spcAft>
            <a:buChar char="•"/>
          </a:pPr>
          <a:r>
            <a:rPr lang="en-US" sz="2100" kern="1200" dirty="0"/>
            <a:t>You can always remove your credit card after purchases, to stop them storing it (Go to account&gt;payments).</a:t>
          </a:r>
        </a:p>
      </dsp:txBody>
      <dsp:txXfrm>
        <a:off x="0" y="636523"/>
        <a:ext cx="9922764" cy="31704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2B47D-5303-45EE-B993-224A0E7021ED}">
      <dsp:nvSpPr>
        <dsp:cNvPr id="0" name=""/>
        <dsp:cNvSpPr/>
      </dsp:nvSpPr>
      <dsp:spPr>
        <a:xfrm>
          <a:off x="0" y="0"/>
          <a:ext cx="9922764"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What else will you need?</a:t>
          </a:r>
        </a:p>
      </dsp:txBody>
      <dsp:txXfrm>
        <a:off x="0" y="0"/>
        <a:ext cx="9922764" cy="547200"/>
      </dsp:txXfrm>
    </dsp:sp>
    <dsp:sp modelId="{86667915-0C31-41E9-80CF-DFC0C7FBA36C}">
      <dsp:nvSpPr>
        <dsp:cNvPr id="0" name=""/>
        <dsp:cNvSpPr/>
      </dsp:nvSpPr>
      <dsp:spPr>
        <a:xfrm>
          <a:off x="0" y="506495"/>
          <a:ext cx="9922764" cy="35199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10000"/>
            </a:lnSpc>
            <a:spcBef>
              <a:spcPct val="0"/>
            </a:spcBef>
            <a:spcAft>
              <a:spcPct val="15000"/>
            </a:spcAft>
            <a:buChar char="•"/>
          </a:pPr>
          <a:r>
            <a:rPr lang="en-US" sz="2000" kern="1200" dirty="0"/>
            <a:t>Collect these things together before you start:</a:t>
          </a:r>
        </a:p>
        <a:p>
          <a:pPr marL="342900" lvl="2" indent="-171450" algn="l" defTabSz="800100">
            <a:lnSpc>
              <a:spcPct val="110000"/>
            </a:lnSpc>
            <a:spcBef>
              <a:spcPct val="0"/>
            </a:spcBef>
            <a:spcAft>
              <a:spcPct val="15000"/>
            </a:spcAft>
            <a:buChar char="•"/>
          </a:pPr>
          <a:r>
            <a:rPr lang="en-US" sz="1800" kern="1200" dirty="0"/>
            <a:t>Your country – what country will you be paid in?</a:t>
          </a:r>
        </a:p>
        <a:p>
          <a:pPr marL="342900" lvl="2" indent="-171450" algn="l" defTabSz="800100">
            <a:lnSpc>
              <a:spcPct val="110000"/>
            </a:lnSpc>
            <a:spcBef>
              <a:spcPct val="0"/>
            </a:spcBef>
            <a:spcAft>
              <a:spcPct val="15000"/>
            </a:spcAft>
            <a:buChar char="•"/>
          </a:pPr>
          <a:r>
            <a:rPr lang="en-US" sz="1800" kern="1200" dirty="0"/>
            <a:t>Your tax information – they have to tell the taxman when they pay you.</a:t>
          </a:r>
        </a:p>
        <a:p>
          <a:pPr marL="342900" lvl="2" indent="-171450" algn="l" defTabSz="800100">
            <a:lnSpc>
              <a:spcPct val="110000"/>
            </a:lnSpc>
            <a:spcBef>
              <a:spcPct val="0"/>
            </a:spcBef>
            <a:spcAft>
              <a:spcPct val="15000"/>
            </a:spcAft>
            <a:buChar char="•"/>
          </a:pPr>
          <a:r>
            <a:rPr lang="en-US" sz="1800" kern="1200" dirty="0"/>
            <a:t>Your bank information – they need to know where to send the money. (If you’re in the UK, they’ll need international - </a:t>
          </a:r>
          <a:r>
            <a:rPr lang="en-US" sz="1800" b="1" i="0" kern="1200" dirty="0"/>
            <a:t>IBAN </a:t>
          </a:r>
          <a:r>
            <a:rPr lang="en-US" sz="1800" b="0" i="0" kern="1200" dirty="0"/>
            <a:t>and</a:t>
          </a:r>
          <a:r>
            <a:rPr lang="en-US" sz="1800" b="1" i="0" kern="1200" dirty="0"/>
            <a:t> BIC/SWIFT </a:t>
          </a:r>
          <a:r>
            <a:rPr lang="en-US" sz="1800" b="0" i="0" kern="1200" dirty="0"/>
            <a:t>– codes for your bank.)</a:t>
          </a:r>
          <a:endParaRPr lang="en-US" sz="1800" b="0" kern="1200" dirty="0"/>
        </a:p>
        <a:p>
          <a:pPr marL="342900" lvl="2" indent="-171450" algn="l" defTabSz="800100">
            <a:lnSpc>
              <a:spcPct val="110000"/>
            </a:lnSpc>
            <a:spcBef>
              <a:spcPct val="0"/>
            </a:spcBef>
            <a:spcAft>
              <a:spcPct val="15000"/>
            </a:spcAft>
            <a:buChar char="•"/>
          </a:pPr>
          <a:r>
            <a:rPr lang="en-US" sz="1800" kern="1200" dirty="0"/>
            <a:t>They </a:t>
          </a:r>
          <a:r>
            <a:rPr lang="en-US" sz="1800" b="1" kern="1200" dirty="0"/>
            <a:t>can’t</a:t>
          </a:r>
          <a:r>
            <a:rPr lang="en-US" sz="1800" kern="1200" dirty="0"/>
            <a:t> pay by </a:t>
          </a:r>
          <a:r>
            <a:rPr lang="en-US" sz="1800" kern="1200" dirty="0" err="1"/>
            <a:t>Paypal</a:t>
          </a:r>
          <a:r>
            <a:rPr lang="en-US" sz="1800" kern="1200" dirty="0"/>
            <a:t>. They </a:t>
          </a:r>
          <a:r>
            <a:rPr lang="en-US" sz="1800" b="1" kern="1200" dirty="0"/>
            <a:t>can</a:t>
          </a:r>
          <a:r>
            <a:rPr lang="en-US" sz="1800" kern="1200" dirty="0"/>
            <a:t> pay by check, but only after you’ve earned enough, so you might be waiting forever.</a:t>
          </a:r>
        </a:p>
        <a:p>
          <a:pPr marL="342900" lvl="2" indent="-171450" algn="l" defTabSz="800100">
            <a:lnSpc>
              <a:spcPct val="110000"/>
            </a:lnSpc>
            <a:spcBef>
              <a:spcPct val="0"/>
            </a:spcBef>
            <a:spcAft>
              <a:spcPct val="15000"/>
            </a:spcAft>
            <a:buChar char="•"/>
          </a:pPr>
          <a:r>
            <a:rPr lang="en-US" sz="1800" kern="1200" dirty="0"/>
            <a:t>They can only pay </a:t>
          </a:r>
          <a:r>
            <a:rPr lang="en-US" sz="1800" b="1" kern="1200" dirty="0"/>
            <a:t>INTO</a:t>
          </a:r>
          <a:r>
            <a:rPr lang="en-US" sz="1800" kern="1200" dirty="0"/>
            <a:t> the account, but you might want to use a separate account just for online stuff, to be extra safe.</a:t>
          </a:r>
        </a:p>
      </dsp:txBody>
      <dsp:txXfrm>
        <a:off x="0" y="506495"/>
        <a:ext cx="9922764" cy="3519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9978C-444B-40AC-9742-3BB04E36A571}">
      <dsp:nvSpPr>
        <dsp:cNvPr id="0" name=""/>
        <dsp:cNvSpPr/>
      </dsp:nvSpPr>
      <dsp:spPr>
        <a:xfrm>
          <a:off x="0" y="26780"/>
          <a:ext cx="9922764" cy="753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Two main methods:</a:t>
          </a:r>
        </a:p>
      </dsp:txBody>
      <dsp:txXfrm>
        <a:off x="36766" y="63546"/>
        <a:ext cx="9849232" cy="679633"/>
      </dsp:txXfrm>
    </dsp:sp>
    <dsp:sp modelId="{2837A0AB-0B10-4A95-A97C-0B9A56D39F17}">
      <dsp:nvSpPr>
        <dsp:cNvPr id="0" name=""/>
        <dsp:cNvSpPr/>
      </dsp:nvSpPr>
      <dsp:spPr>
        <a:xfrm>
          <a:off x="533646" y="866346"/>
          <a:ext cx="8855471" cy="746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DIY, which is what we will do – create our own pdf and </a:t>
          </a:r>
          <a:r>
            <a:rPr lang="en-US" sz="2200" kern="1200" dirty="0" err="1"/>
            <a:t>epub</a:t>
          </a:r>
          <a:r>
            <a:rPr lang="en-US" sz="2200" kern="1200" dirty="0"/>
            <a:t> files</a:t>
          </a:r>
        </a:p>
      </dsp:txBody>
      <dsp:txXfrm>
        <a:off x="570079" y="902779"/>
        <a:ext cx="8782605" cy="673470"/>
      </dsp:txXfrm>
    </dsp:sp>
    <dsp:sp modelId="{01120BF5-2A81-4D78-B7CF-563BCC2109FC}">
      <dsp:nvSpPr>
        <dsp:cNvPr id="0" name=""/>
        <dsp:cNvSpPr/>
      </dsp:nvSpPr>
      <dsp:spPr>
        <a:xfrm>
          <a:off x="0" y="1699082"/>
          <a:ext cx="9922764" cy="9636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Or </a:t>
          </a:r>
          <a:r>
            <a:rPr lang="en-US" sz="2200" kern="1200" dirty="0" err="1"/>
            <a:t>KindleCreate</a:t>
          </a:r>
          <a:r>
            <a:rPr lang="en-US" sz="2200" kern="1200" dirty="0"/>
            <a:t>, which lets you create the print (pdf) file and </a:t>
          </a:r>
          <a:r>
            <a:rPr lang="en-US" sz="2200" kern="1200" dirty="0" err="1"/>
            <a:t>ebook</a:t>
          </a:r>
          <a:r>
            <a:rPr lang="en-US" sz="2200" kern="1200" dirty="0"/>
            <a:t> (</a:t>
          </a:r>
          <a:r>
            <a:rPr lang="en-US" sz="2200" kern="1200" dirty="0" err="1"/>
            <a:t>kpf</a:t>
          </a:r>
          <a:r>
            <a:rPr lang="en-US" sz="2200" kern="1200" dirty="0"/>
            <a:t>) file with free Amazon software.</a:t>
          </a:r>
        </a:p>
      </dsp:txBody>
      <dsp:txXfrm>
        <a:off x="47043" y="1746125"/>
        <a:ext cx="9828678" cy="869590"/>
      </dsp:txXfrm>
    </dsp:sp>
    <dsp:sp modelId="{246F4835-A3EA-43F2-8E5B-5E74F016B5C2}">
      <dsp:nvSpPr>
        <dsp:cNvPr id="0" name=""/>
        <dsp:cNvSpPr/>
      </dsp:nvSpPr>
      <dsp:spPr>
        <a:xfrm>
          <a:off x="0" y="2662759"/>
          <a:ext cx="9922764" cy="15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Download </a:t>
          </a:r>
          <a:r>
            <a:rPr lang="en-US" sz="1800" kern="1200" dirty="0" err="1"/>
            <a:t>KindleCreate</a:t>
          </a:r>
          <a:r>
            <a:rPr lang="en-US" sz="1800" kern="1200" dirty="0"/>
            <a:t> (google it; it’s FREE). Then install it.</a:t>
          </a:r>
        </a:p>
        <a:p>
          <a:pPr marL="171450" lvl="1" indent="-171450" algn="l" defTabSz="800100">
            <a:lnSpc>
              <a:spcPct val="90000"/>
            </a:lnSpc>
            <a:spcBef>
              <a:spcPct val="0"/>
            </a:spcBef>
            <a:spcAft>
              <a:spcPct val="20000"/>
            </a:spcAft>
            <a:buChar char="•"/>
          </a:pPr>
          <a:r>
            <a:rPr lang="en-US" sz="1800" kern="1200" dirty="0"/>
            <a:t>Open </a:t>
          </a:r>
          <a:r>
            <a:rPr lang="en-US" sz="1800" kern="1200" dirty="0" err="1"/>
            <a:t>KindleCreate</a:t>
          </a:r>
          <a:r>
            <a:rPr lang="en-US" sz="1800" kern="1200" dirty="0"/>
            <a:t> and start a new project using your doc or docx file.</a:t>
          </a:r>
        </a:p>
        <a:p>
          <a:pPr marL="171450" lvl="1" indent="-171450" algn="l" defTabSz="800100">
            <a:lnSpc>
              <a:spcPct val="90000"/>
            </a:lnSpc>
            <a:spcBef>
              <a:spcPct val="0"/>
            </a:spcBef>
            <a:spcAft>
              <a:spcPct val="20000"/>
            </a:spcAft>
            <a:buChar char="•"/>
          </a:pPr>
          <a:r>
            <a:rPr lang="en-US" sz="1800" kern="1200" dirty="0"/>
            <a:t>Choose which things you want to have in the contents.</a:t>
          </a:r>
        </a:p>
        <a:p>
          <a:pPr marL="171450" lvl="1" indent="-171450" algn="l" defTabSz="800100">
            <a:lnSpc>
              <a:spcPct val="90000"/>
            </a:lnSpc>
            <a:spcBef>
              <a:spcPct val="0"/>
            </a:spcBef>
            <a:spcAft>
              <a:spcPct val="20000"/>
            </a:spcAft>
            <a:buChar char="•"/>
          </a:pPr>
          <a:r>
            <a:rPr lang="en-US" sz="1800" kern="1200" dirty="0"/>
            <a:t>Make some fun choices about how to start chapters, format headings, etc.</a:t>
          </a:r>
        </a:p>
        <a:p>
          <a:pPr marL="171450" lvl="1" indent="-171450" algn="l" defTabSz="800100">
            <a:lnSpc>
              <a:spcPct val="90000"/>
            </a:lnSpc>
            <a:spcBef>
              <a:spcPct val="0"/>
            </a:spcBef>
            <a:spcAft>
              <a:spcPct val="20000"/>
            </a:spcAft>
            <a:buChar char="•"/>
          </a:pPr>
          <a:r>
            <a:rPr lang="en-US" sz="1800" kern="1200" dirty="0"/>
            <a:t>And save.</a:t>
          </a:r>
        </a:p>
      </dsp:txBody>
      <dsp:txXfrm>
        <a:off x="0" y="2662759"/>
        <a:ext cx="9922764" cy="1552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8E548-8B12-4A5A-A87B-F43E80D19C39}">
      <dsp:nvSpPr>
        <dsp:cNvPr id="0" name=""/>
        <dsp:cNvSpPr/>
      </dsp:nvSpPr>
      <dsp:spPr>
        <a:xfrm>
          <a:off x="0" y="0"/>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KindleCreate</a:t>
          </a:r>
          <a:r>
            <a:rPr lang="en-US" sz="1500" kern="1200" dirty="0"/>
            <a:t> produces a really nice </a:t>
          </a:r>
          <a:r>
            <a:rPr lang="en-US" sz="1500" kern="1200" dirty="0" err="1"/>
            <a:t>ebook</a:t>
          </a:r>
          <a:r>
            <a:rPr lang="en-US" sz="1500" kern="1200" dirty="0"/>
            <a:t> file from your doc or docx. PLUS, you can edit inside kindle create and fix some of those errors you didn’t notice before, so it’s a good addition to your editing tools.</a:t>
          </a:r>
        </a:p>
      </dsp:txBody>
      <dsp:txXfrm>
        <a:off x="24735" y="24735"/>
        <a:ext cx="6955547" cy="795048"/>
      </dsp:txXfrm>
    </dsp:sp>
    <dsp:sp modelId="{6550C6A8-4C24-49AD-8A56-9A5D92045A60}">
      <dsp:nvSpPr>
        <dsp:cNvPr id="0" name=""/>
        <dsp:cNvSpPr/>
      </dsp:nvSpPr>
      <dsp:spPr>
        <a:xfrm>
          <a:off x="664825" y="998067"/>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KindleCreate</a:t>
          </a:r>
          <a:r>
            <a:rPr lang="en-US" sz="1500" kern="1200" dirty="0"/>
            <a:t> makes a “good enough” pdf file too, but doesn’t give you much control over widows and orphans – pages that have only two lines on them; pages that start with one word at the end of a paragraph,  etc.</a:t>
          </a:r>
        </a:p>
      </dsp:txBody>
      <dsp:txXfrm>
        <a:off x="689560" y="1022802"/>
        <a:ext cx="6674978" cy="795048"/>
      </dsp:txXfrm>
    </dsp:sp>
    <dsp:sp modelId="{87002AC7-1FC4-49FD-8619-BEB102FF31C1}">
      <dsp:nvSpPr>
        <dsp:cNvPr id="0" name=""/>
        <dsp:cNvSpPr/>
      </dsp:nvSpPr>
      <dsp:spPr>
        <a:xfrm>
          <a:off x="1380693" y="2025752"/>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KindleCreate</a:t>
          </a:r>
          <a:r>
            <a:rPr lang="en-US" sz="1500" kern="1200" dirty="0"/>
            <a:t> can’t cope with complicated tables and lists in an </a:t>
          </a:r>
          <a:r>
            <a:rPr lang="en-US" sz="1500" kern="1200" dirty="0" err="1"/>
            <a:t>ebook</a:t>
          </a:r>
          <a:r>
            <a:rPr lang="en-US" sz="1500" kern="1200" dirty="0"/>
            <a:t>, so you might need to use something else (</a:t>
          </a:r>
          <a:r>
            <a:rPr lang="en-US" sz="1500" kern="1200" dirty="0" err="1"/>
            <a:t>Calibre</a:t>
          </a:r>
          <a:r>
            <a:rPr lang="en-US" sz="1500" kern="1200" dirty="0"/>
            <a:t> for example) if you’re creating a book of sports analyses.</a:t>
          </a:r>
        </a:p>
      </dsp:txBody>
      <dsp:txXfrm>
        <a:off x="1405428" y="2050487"/>
        <a:ext cx="6684901" cy="795048"/>
      </dsp:txXfrm>
    </dsp:sp>
    <dsp:sp modelId="{DE3AEBF6-44BA-473F-809C-8353308AF342}">
      <dsp:nvSpPr>
        <dsp:cNvPr id="0" name=""/>
        <dsp:cNvSpPr/>
      </dsp:nvSpPr>
      <dsp:spPr>
        <a:xfrm>
          <a:off x="1984552" y="2994203"/>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But </a:t>
          </a:r>
          <a:r>
            <a:rPr lang="en-US" sz="1500" kern="1200" dirty="0" err="1"/>
            <a:t>KindleCreate</a:t>
          </a:r>
          <a:r>
            <a:rPr lang="en-US" sz="1500" kern="1200" dirty="0"/>
            <a:t> is FREE and easy to use. You choose.</a:t>
          </a:r>
        </a:p>
      </dsp:txBody>
      <dsp:txXfrm>
        <a:off x="2009287" y="3018938"/>
        <a:ext cx="6674978" cy="795048"/>
      </dsp:txXfrm>
    </dsp:sp>
    <dsp:sp modelId="{BF85E08A-8C0E-41B8-9140-1D8E3C3FFF22}">
      <dsp:nvSpPr>
        <dsp:cNvPr id="0" name=""/>
        <dsp:cNvSpPr/>
      </dsp:nvSpPr>
      <dsp:spPr>
        <a:xfrm>
          <a:off x="7389273" y="646824"/>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512784" y="646824"/>
        <a:ext cx="301915" cy="413075"/>
      </dsp:txXfrm>
    </dsp:sp>
    <dsp:sp modelId="{826F735E-2F8C-4AEF-8C1A-6CFD77E81A05}">
      <dsp:nvSpPr>
        <dsp:cNvPr id="0" name=""/>
        <dsp:cNvSpPr/>
      </dsp:nvSpPr>
      <dsp:spPr>
        <a:xfrm>
          <a:off x="8054099" y="1644892"/>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177610" y="1644892"/>
        <a:ext cx="301915" cy="413075"/>
      </dsp:txXfrm>
    </dsp:sp>
    <dsp:sp modelId="{7D116143-5517-4C62-AEA8-ACC7348061EA}">
      <dsp:nvSpPr>
        <dsp:cNvPr id="0" name=""/>
        <dsp:cNvSpPr/>
      </dsp:nvSpPr>
      <dsp:spPr>
        <a:xfrm>
          <a:off x="8709001" y="2642960"/>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832512" y="2642960"/>
        <a:ext cx="301915" cy="4130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15AC3-4EF0-4D84-885B-74343A4A3EAD}">
      <dsp:nvSpPr>
        <dsp:cNvPr id="0" name=""/>
        <dsp:cNvSpPr/>
      </dsp:nvSpPr>
      <dsp:spPr>
        <a:xfrm>
          <a:off x="3989382" y="352089"/>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01C266-7538-44D4-BF17-65CF619CC5C3}">
      <dsp:nvSpPr>
        <dsp:cNvPr id="0" name=""/>
        <dsp:cNvSpPr/>
      </dsp:nvSpPr>
      <dsp:spPr>
        <a:xfrm>
          <a:off x="2801382" y="276663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First, download some (Word) book templates</a:t>
          </a:r>
        </a:p>
      </dsp:txBody>
      <dsp:txXfrm>
        <a:off x="2801382" y="2766632"/>
        <a:ext cx="432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28531-55A2-4F9C-BBE5-8EC4A7FB85F2}">
      <dsp:nvSpPr>
        <dsp:cNvPr id="0" name=""/>
        <dsp:cNvSpPr/>
      </dsp:nvSpPr>
      <dsp:spPr>
        <a:xfrm>
          <a:off x="2907"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The right page size, so you can see how your book will look.</a:t>
          </a:r>
        </a:p>
      </dsp:txBody>
      <dsp:txXfrm>
        <a:off x="2907" y="420287"/>
        <a:ext cx="2306267" cy="1383760"/>
      </dsp:txXfrm>
    </dsp:sp>
    <dsp:sp modelId="{3CF27B51-C0E6-4507-9B08-566368603B3F}">
      <dsp:nvSpPr>
        <dsp:cNvPr id="0" name=""/>
        <dsp:cNvSpPr/>
      </dsp:nvSpPr>
      <dsp:spPr>
        <a:xfrm>
          <a:off x="2539801"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Margins (and gutters) preset for you.</a:t>
          </a:r>
        </a:p>
      </dsp:txBody>
      <dsp:txXfrm>
        <a:off x="2539801" y="420287"/>
        <a:ext cx="2306267" cy="1383760"/>
      </dsp:txXfrm>
    </dsp:sp>
    <dsp:sp modelId="{67CD510D-C47E-4B6B-8412-4EC1A93D71B4}">
      <dsp:nvSpPr>
        <dsp:cNvPr id="0" name=""/>
        <dsp:cNvSpPr/>
      </dsp:nvSpPr>
      <dsp:spPr>
        <a:xfrm>
          <a:off x="5076695"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Fonts – yes, you can choose your own, but take a look at theirs first.</a:t>
          </a:r>
        </a:p>
      </dsp:txBody>
      <dsp:txXfrm>
        <a:off x="5076695" y="420287"/>
        <a:ext cx="2306267" cy="1383760"/>
      </dsp:txXfrm>
    </dsp:sp>
    <dsp:sp modelId="{3F480C6D-ECB3-4CFB-BDC7-117B078A88DD}">
      <dsp:nvSpPr>
        <dsp:cNvPr id="0" name=""/>
        <dsp:cNvSpPr/>
      </dsp:nvSpPr>
      <dsp:spPr>
        <a:xfrm>
          <a:off x="7613589"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 good idea of what goes where – ISBN, dedication page, contents list, acknowledgments, etc.</a:t>
          </a:r>
        </a:p>
      </dsp:txBody>
      <dsp:txXfrm>
        <a:off x="7613589" y="420287"/>
        <a:ext cx="2306267" cy="1383760"/>
      </dsp:txXfrm>
    </dsp:sp>
    <dsp:sp modelId="{90393099-7A12-4F93-A942-0EF9EF46BBEB}">
      <dsp:nvSpPr>
        <dsp:cNvPr id="0" name=""/>
        <dsp:cNvSpPr/>
      </dsp:nvSpPr>
      <dsp:spPr>
        <a:xfrm>
          <a:off x="1271354"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 good idea of where to start each chapter (e.g. halfway down a page).</a:t>
          </a:r>
        </a:p>
      </dsp:txBody>
      <dsp:txXfrm>
        <a:off x="1271354" y="2034674"/>
        <a:ext cx="2306267" cy="1383760"/>
      </dsp:txXfrm>
    </dsp:sp>
    <dsp:sp modelId="{B616FC20-1316-47E5-A639-DE90EC67DD35}">
      <dsp:nvSpPr>
        <dsp:cNvPr id="0" name=""/>
        <dsp:cNvSpPr/>
      </dsp:nvSpPr>
      <dsp:spPr>
        <a:xfrm>
          <a:off x="3808248"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Headers and footers – page numbers etc.</a:t>
          </a:r>
        </a:p>
      </dsp:txBody>
      <dsp:txXfrm>
        <a:off x="3808248" y="2034674"/>
        <a:ext cx="2306267" cy="1383760"/>
      </dsp:txXfrm>
    </dsp:sp>
    <dsp:sp modelId="{E9719AF9-8C4D-478A-9DDD-E1FD31143731}">
      <dsp:nvSpPr>
        <dsp:cNvPr id="0" name=""/>
        <dsp:cNvSpPr/>
      </dsp:nvSpPr>
      <dsp:spPr>
        <a:xfrm>
          <a:off x="6345142"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And no, it doesn’t tell you everything, but it’s a great place to start.</a:t>
          </a:r>
        </a:p>
      </dsp:txBody>
      <dsp:txXfrm>
        <a:off x="6345142" y="2034674"/>
        <a:ext cx="2306267" cy="13837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4DF53-9A83-48EB-BD86-2C5A75505878}">
      <dsp:nvSpPr>
        <dsp:cNvPr id="0" name=""/>
        <dsp:cNvSpPr/>
      </dsp:nvSpPr>
      <dsp:spPr>
        <a:xfrm>
          <a:off x="111831" y="309027"/>
          <a:ext cx="1284041" cy="12840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69B01F-86C9-4B2E-A524-E4CB6F51869F}">
      <dsp:nvSpPr>
        <dsp:cNvPr id="0" name=""/>
        <dsp:cNvSpPr/>
      </dsp:nvSpPr>
      <dsp:spPr>
        <a:xfrm>
          <a:off x="381479" y="578676"/>
          <a:ext cx="744744" cy="7447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FA5DD5-E452-4EC5-8996-F5E985608236}">
      <dsp:nvSpPr>
        <dsp:cNvPr id="0" name=""/>
        <dsp:cNvSpPr/>
      </dsp:nvSpPr>
      <dsp:spPr>
        <a:xfrm>
          <a:off x="1671024" y="309027"/>
          <a:ext cx="3026670" cy="1284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Story book (or novel) with chapters – easy; just cut and paste your text into the relevant places in the template.</a:t>
          </a:r>
        </a:p>
      </dsp:txBody>
      <dsp:txXfrm>
        <a:off x="1671024" y="309027"/>
        <a:ext cx="3026670" cy="1284041"/>
      </dsp:txXfrm>
    </dsp:sp>
    <dsp:sp modelId="{8497D3DB-4FAE-456C-9800-E61F8FE6E0BF}">
      <dsp:nvSpPr>
        <dsp:cNvPr id="0" name=""/>
        <dsp:cNvSpPr/>
      </dsp:nvSpPr>
      <dsp:spPr>
        <a:xfrm>
          <a:off x="5225069" y="309027"/>
          <a:ext cx="1284041" cy="12840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CA489-9513-4E9C-9913-58065AF9447D}">
      <dsp:nvSpPr>
        <dsp:cNvPr id="0" name=""/>
        <dsp:cNvSpPr/>
      </dsp:nvSpPr>
      <dsp:spPr>
        <a:xfrm>
          <a:off x="5494717" y="578676"/>
          <a:ext cx="744744" cy="7447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BFC5D7-F7DD-4A82-8BCE-15721AE12ED5}">
      <dsp:nvSpPr>
        <dsp:cNvPr id="0" name=""/>
        <dsp:cNvSpPr/>
      </dsp:nvSpPr>
      <dsp:spPr>
        <a:xfrm>
          <a:off x="6784262" y="53920"/>
          <a:ext cx="3026670" cy="1794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Poetry book with images – remember you can use images as background in Word – you can do lots of clever stuff with Word, but remember, images do tend to more around unpredictably.</a:t>
          </a:r>
        </a:p>
      </dsp:txBody>
      <dsp:txXfrm>
        <a:off x="6784262" y="53920"/>
        <a:ext cx="3026670" cy="1794255"/>
      </dsp:txXfrm>
    </dsp:sp>
    <dsp:sp modelId="{35144371-0297-4FF7-804A-B9E7E060D296}">
      <dsp:nvSpPr>
        <dsp:cNvPr id="0" name=""/>
        <dsp:cNvSpPr/>
      </dsp:nvSpPr>
      <dsp:spPr>
        <a:xfrm>
          <a:off x="111831" y="2500759"/>
          <a:ext cx="1284041" cy="12840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DD5195-B21E-4153-B8F6-F3C56EEA1595}">
      <dsp:nvSpPr>
        <dsp:cNvPr id="0" name=""/>
        <dsp:cNvSpPr/>
      </dsp:nvSpPr>
      <dsp:spPr>
        <a:xfrm>
          <a:off x="381479" y="2770408"/>
          <a:ext cx="744744" cy="74474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F4CE94-C2CD-484F-B348-B0A6E8C45A58}">
      <dsp:nvSpPr>
        <dsp:cNvPr id="0" name=""/>
        <dsp:cNvSpPr/>
      </dsp:nvSpPr>
      <dsp:spPr>
        <a:xfrm>
          <a:off x="1671024" y="2500759"/>
          <a:ext cx="3026670" cy="1284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Picture book – Replace the text with your image, then, maybe, add your text in a text box over the image.</a:t>
          </a:r>
        </a:p>
      </dsp:txBody>
      <dsp:txXfrm>
        <a:off x="1671024" y="2500759"/>
        <a:ext cx="3026670" cy="1284041"/>
      </dsp:txXfrm>
    </dsp:sp>
    <dsp:sp modelId="{6B8B7681-05DD-4090-82D1-2F34E61B40EA}">
      <dsp:nvSpPr>
        <dsp:cNvPr id="0" name=""/>
        <dsp:cNvSpPr/>
      </dsp:nvSpPr>
      <dsp:spPr>
        <a:xfrm>
          <a:off x="5225069" y="2500759"/>
          <a:ext cx="1284041" cy="12840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F4E24D-B2CB-4352-8342-51E5A6F7458C}">
      <dsp:nvSpPr>
        <dsp:cNvPr id="0" name=""/>
        <dsp:cNvSpPr/>
      </dsp:nvSpPr>
      <dsp:spPr>
        <a:xfrm>
          <a:off x="5494717" y="2770408"/>
          <a:ext cx="744744" cy="7447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698180-B7DE-4E6F-9581-23FEE1B496D3}">
      <dsp:nvSpPr>
        <dsp:cNvPr id="0" name=""/>
        <dsp:cNvSpPr/>
      </dsp:nvSpPr>
      <dsp:spPr>
        <a:xfrm>
          <a:off x="6784262" y="2500759"/>
          <a:ext cx="3026670" cy="1284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If you’re going to have a contents page, make sure you update it!</a:t>
          </a:r>
        </a:p>
      </dsp:txBody>
      <dsp:txXfrm>
        <a:off x="6784262" y="2500759"/>
        <a:ext cx="3026670" cy="12840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826BA-C21D-41E0-8F5D-55726C1940B1}">
      <dsp:nvSpPr>
        <dsp:cNvPr id="0" name=""/>
        <dsp:cNvSpPr/>
      </dsp:nvSpPr>
      <dsp:spPr>
        <a:xfrm>
          <a:off x="0" y="116570"/>
          <a:ext cx="9922764"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For a paperback or hardcover book, you will (ideally) want a pdf file.</a:t>
          </a:r>
        </a:p>
      </dsp:txBody>
      <dsp:txXfrm>
        <a:off x="25759" y="142329"/>
        <a:ext cx="9871246" cy="476152"/>
      </dsp:txXfrm>
    </dsp:sp>
    <dsp:sp modelId="{AB44D019-9A8D-4AC2-8E56-18BDACDF82B6}">
      <dsp:nvSpPr>
        <dsp:cNvPr id="0" name=""/>
        <dsp:cNvSpPr/>
      </dsp:nvSpPr>
      <dsp:spPr>
        <a:xfrm>
          <a:off x="0" y="644241"/>
          <a:ext cx="9922764" cy="136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Word lets you “save as pdf.”</a:t>
          </a:r>
        </a:p>
        <a:p>
          <a:pPr marL="171450" lvl="1" indent="-171450" algn="l" defTabSz="755650">
            <a:lnSpc>
              <a:spcPct val="90000"/>
            </a:lnSpc>
            <a:spcBef>
              <a:spcPct val="0"/>
            </a:spcBef>
            <a:spcAft>
              <a:spcPct val="20000"/>
            </a:spcAft>
            <a:buChar char="•"/>
          </a:pPr>
          <a:r>
            <a:rPr lang="en-US" sz="1700" kern="1200"/>
            <a:t>Look at the pdf and see if it looks good. Try to avoid pages with only two lines of text, or lines of text with only one word. </a:t>
          </a:r>
        </a:p>
        <a:p>
          <a:pPr marL="171450" lvl="1" indent="-171450" algn="l" defTabSz="755650">
            <a:lnSpc>
              <a:spcPct val="90000"/>
            </a:lnSpc>
            <a:spcBef>
              <a:spcPct val="0"/>
            </a:spcBef>
            <a:spcAft>
              <a:spcPct val="20000"/>
            </a:spcAft>
            <a:buChar char="•"/>
          </a:pPr>
          <a:r>
            <a:rPr lang="en-US" sz="1700" kern="1200" dirty="0"/>
            <a:t>Look on our website </a:t>
          </a:r>
          <a:r>
            <a:rPr lang="en-US" sz="1700" kern="1200" dirty="0">
              <a:hlinkClick xmlns:r="http://schemas.openxmlformats.org/officeDocument/2006/relationships" r:id="rId1"/>
            </a:rPr>
            <a:t>https://www.portlandwritersmill.org/help-2/lay-out-your-book-with-word/</a:t>
          </a:r>
          <a:r>
            <a:rPr lang="en-US" sz="1700" kern="1200" dirty="0"/>
            <a:t> for info on how to do a more professional job. Or use a more professional program.</a:t>
          </a:r>
        </a:p>
      </dsp:txBody>
      <dsp:txXfrm>
        <a:off x="0" y="644241"/>
        <a:ext cx="9922764" cy="1366200"/>
      </dsp:txXfrm>
    </dsp:sp>
    <dsp:sp modelId="{34CC5887-6EC7-4875-A6E5-BA2A8A3D535A}">
      <dsp:nvSpPr>
        <dsp:cNvPr id="0" name=""/>
        <dsp:cNvSpPr/>
      </dsp:nvSpPr>
      <dsp:spPr>
        <a:xfrm>
          <a:off x="0" y="2010441"/>
          <a:ext cx="9922764"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For an </a:t>
          </a:r>
          <a:r>
            <a:rPr lang="en-US" sz="2200" kern="1200" dirty="0" err="1"/>
            <a:t>ebook</a:t>
          </a:r>
          <a:r>
            <a:rPr lang="en-US" sz="2200" kern="1200" dirty="0"/>
            <a:t>, you will want an </a:t>
          </a:r>
          <a:r>
            <a:rPr lang="en-US" sz="2200" kern="1200" dirty="0" err="1"/>
            <a:t>epub</a:t>
          </a:r>
          <a:r>
            <a:rPr lang="en-US" sz="2200" kern="1200" dirty="0"/>
            <a:t> or </a:t>
          </a:r>
          <a:r>
            <a:rPr lang="en-US" sz="2200" kern="1200" dirty="0" err="1"/>
            <a:t>kpf</a:t>
          </a:r>
          <a:r>
            <a:rPr lang="en-US" sz="2200" kern="1200" dirty="0"/>
            <a:t> file.</a:t>
          </a:r>
        </a:p>
      </dsp:txBody>
      <dsp:txXfrm>
        <a:off x="25759" y="2036200"/>
        <a:ext cx="9871246" cy="476152"/>
      </dsp:txXfrm>
    </dsp:sp>
    <dsp:sp modelId="{59EE96FD-CD9C-4E87-817B-BB4488AD7BF5}">
      <dsp:nvSpPr>
        <dsp:cNvPr id="0" name=""/>
        <dsp:cNvSpPr/>
      </dsp:nvSpPr>
      <dsp:spPr>
        <a:xfrm>
          <a:off x="0" y="2538111"/>
          <a:ext cx="9922764" cy="118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Word won’t let you save as </a:t>
          </a:r>
          <a:r>
            <a:rPr lang="en-US" sz="1700" kern="1200" dirty="0" err="1"/>
            <a:t>epub</a:t>
          </a:r>
          <a:r>
            <a:rPr lang="en-US" sz="1700" kern="1200" dirty="0"/>
            <a:t> (yet).</a:t>
          </a:r>
        </a:p>
        <a:p>
          <a:pPr marL="171450" lvl="1" indent="-171450" algn="l" defTabSz="755650">
            <a:lnSpc>
              <a:spcPct val="90000"/>
            </a:lnSpc>
            <a:spcBef>
              <a:spcPct val="0"/>
            </a:spcBef>
            <a:spcAft>
              <a:spcPct val="20000"/>
            </a:spcAft>
            <a:buChar char="•"/>
          </a:pPr>
          <a:r>
            <a:rPr lang="en-US" sz="1700" kern="1200" dirty="0"/>
            <a:t>You can still use </a:t>
          </a:r>
          <a:r>
            <a:rPr lang="en-US" sz="1700" kern="1200" dirty="0" err="1"/>
            <a:t>KindleCreate</a:t>
          </a:r>
          <a:r>
            <a:rPr lang="en-US" sz="1700" kern="1200" dirty="0"/>
            <a:t> to create a </a:t>
          </a:r>
          <a:r>
            <a:rPr lang="en-US" sz="1700" kern="1200" dirty="0" err="1"/>
            <a:t>kpf</a:t>
          </a:r>
          <a:r>
            <a:rPr lang="en-US" sz="1700" kern="1200" dirty="0"/>
            <a:t> file from your Word doc.</a:t>
          </a:r>
        </a:p>
        <a:p>
          <a:pPr marL="171450" lvl="1" indent="-171450" algn="l" defTabSz="755650">
            <a:lnSpc>
              <a:spcPct val="90000"/>
            </a:lnSpc>
            <a:spcBef>
              <a:spcPct val="0"/>
            </a:spcBef>
            <a:spcAft>
              <a:spcPct val="20000"/>
            </a:spcAft>
            <a:buChar char="•"/>
          </a:pPr>
          <a:r>
            <a:rPr lang="en-US" sz="1700" kern="1200" dirty="0"/>
            <a:t>Or use </a:t>
          </a:r>
          <a:r>
            <a:rPr lang="en-US" sz="1700" kern="1200" dirty="0" err="1"/>
            <a:t>Calibre</a:t>
          </a:r>
          <a:r>
            <a:rPr lang="en-US" sz="1700" kern="1200" dirty="0"/>
            <a:t>, a FREE program which creates </a:t>
          </a:r>
          <a:r>
            <a:rPr lang="en-US" sz="1700" kern="1200" dirty="0" err="1"/>
            <a:t>epub</a:t>
          </a:r>
          <a:r>
            <a:rPr lang="en-US" sz="1700" kern="1200" dirty="0"/>
            <a:t> files from your Word doc or docx.</a:t>
          </a:r>
        </a:p>
        <a:p>
          <a:pPr marL="171450" lvl="1" indent="-171450" algn="l" defTabSz="755650">
            <a:lnSpc>
              <a:spcPct val="90000"/>
            </a:lnSpc>
            <a:spcBef>
              <a:spcPct val="0"/>
            </a:spcBef>
            <a:spcAft>
              <a:spcPct val="20000"/>
            </a:spcAft>
            <a:buChar char="•"/>
          </a:pPr>
          <a:r>
            <a:rPr lang="en-US" sz="1700" kern="1200" dirty="0"/>
            <a:t>Again, look at the resulting file (e.g. with FREE kindle previewer) to make sure it looks good.</a:t>
          </a:r>
        </a:p>
      </dsp:txBody>
      <dsp:txXfrm>
        <a:off x="0" y="2538111"/>
        <a:ext cx="9922764" cy="11840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1F675-9C55-4E03-B767-7FCF4260D4C8}">
      <dsp:nvSpPr>
        <dsp:cNvPr id="0" name=""/>
        <dsp:cNvSpPr/>
      </dsp:nvSpPr>
      <dsp:spPr>
        <a:xfrm>
          <a:off x="0" y="45561"/>
          <a:ext cx="9922764"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Amazon has a FREE “cover creator” which will help you create a simple, good-looking cover. Use it while uploading the book.</a:t>
          </a:r>
        </a:p>
      </dsp:txBody>
      <dsp:txXfrm>
        <a:off x="46606" y="92167"/>
        <a:ext cx="9829552" cy="861507"/>
      </dsp:txXfrm>
    </dsp:sp>
    <dsp:sp modelId="{BA066404-6575-4F21-A24E-5690BAFD540B}">
      <dsp:nvSpPr>
        <dsp:cNvPr id="0" name=""/>
        <dsp:cNvSpPr/>
      </dsp:nvSpPr>
      <dsp:spPr>
        <a:xfrm>
          <a:off x="0" y="1000281"/>
          <a:ext cx="9922764" cy="183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You can use stock images offered by Amazon. (There’s quite a variety, but someone else may use the same image and have an almost identical cover.)</a:t>
          </a:r>
        </a:p>
        <a:p>
          <a:pPr marL="171450" lvl="1" indent="-171450" algn="l" defTabSz="844550">
            <a:lnSpc>
              <a:spcPct val="90000"/>
            </a:lnSpc>
            <a:spcBef>
              <a:spcPct val="0"/>
            </a:spcBef>
            <a:spcAft>
              <a:spcPct val="20000"/>
            </a:spcAft>
            <a:buChar char="•"/>
          </a:pPr>
          <a:r>
            <a:rPr lang="en-US" sz="1900" kern="1200"/>
            <a:t>You can use stock designs offered by Amazon (but be aware that if it’s not “simple,” it will be very obvious which other books used the same design).</a:t>
          </a:r>
        </a:p>
        <a:p>
          <a:pPr marL="171450" lvl="1" indent="-171450" algn="l" defTabSz="844550">
            <a:lnSpc>
              <a:spcPct val="90000"/>
            </a:lnSpc>
            <a:spcBef>
              <a:spcPct val="0"/>
            </a:spcBef>
            <a:spcAft>
              <a:spcPct val="20000"/>
            </a:spcAft>
            <a:buChar char="•"/>
          </a:pPr>
          <a:r>
            <a:rPr lang="en-US" sz="1900" kern="1200"/>
            <a:t>You can use your own images. (Often a good idea.)</a:t>
          </a:r>
        </a:p>
        <a:p>
          <a:pPr marL="171450" lvl="1" indent="-171450" algn="l" defTabSz="844550">
            <a:lnSpc>
              <a:spcPct val="90000"/>
            </a:lnSpc>
            <a:spcBef>
              <a:spcPct val="0"/>
            </a:spcBef>
            <a:spcAft>
              <a:spcPct val="20000"/>
            </a:spcAft>
            <a:buChar char="•"/>
          </a:pPr>
          <a:r>
            <a:rPr lang="en-US" sz="1900" kern="1200" dirty="0"/>
            <a:t>You can add the title to the image first, or just let Amazon tell you where to put it.</a:t>
          </a:r>
        </a:p>
      </dsp:txBody>
      <dsp:txXfrm>
        <a:off x="0" y="1000281"/>
        <a:ext cx="9922764" cy="1838160"/>
      </dsp:txXfrm>
    </dsp:sp>
    <dsp:sp modelId="{FB55BAB5-290D-4C2F-88F4-CF19A809423C}">
      <dsp:nvSpPr>
        <dsp:cNvPr id="0" name=""/>
        <dsp:cNvSpPr/>
      </dsp:nvSpPr>
      <dsp:spPr>
        <a:xfrm>
          <a:off x="0" y="2838441"/>
          <a:ext cx="9922764"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Or you can create your own pdf cover – it’s just a little more complicated and needs more (expensive) software.</a:t>
          </a:r>
        </a:p>
      </dsp:txBody>
      <dsp:txXfrm>
        <a:off x="46606" y="2885047"/>
        <a:ext cx="9829552" cy="8615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644C0-548E-4E5E-87FA-533E9CB2BACF}">
      <dsp:nvSpPr>
        <dsp:cNvPr id="0" name=""/>
        <dsp:cNvSpPr/>
      </dsp:nvSpPr>
      <dsp:spPr>
        <a:xfrm>
          <a:off x="879382" y="952058"/>
          <a:ext cx="924226" cy="9242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A45F5-7F88-479C-BFBB-F96A190A1724}">
      <dsp:nvSpPr>
        <dsp:cNvPr id="0" name=""/>
        <dsp:cNvSpPr/>
      </dsp:nvSpPr>
      <dsp:spPr>
        <a:xfrm>
          <a:off x="314577" y="2166663"/>
          <a:ext cx="205383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Title (and subtitle)</a:t>
          </a:r>
        </a:p>
      </dsp:txBody>
      <dsp:txXfrm>
        <a:off x="314577" y="2166663"/>
        <a:ext cx="2053836" cy="720000"/>
      </dsp:txXfrm>
    </dsp:sp>
    <dsp:sp modelId="{FBE67039-5540-4204-ABAB-5C55459D62AD}">
      <dsp:nvSpPr>
        <dsp:cNvPr id="0" name=""/>
        <dsp:cNvSpPr/>
      </dsp:nvSpPr>
      <dsp:spPr>
        <a:xfrm>
          <a:off x="3292639" y="952058"/>
          <a:ext cx="924226" cy="9242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C96F80-3F65-4FED-B5B0-7A3307637063}">
      <dsp:nvSpPr>
        <dsp:cNvPr id="0" name=""/>
        <dsp:cNvSpPr/>
      </dsp:nvSpPr>
      <dsp:spPr>
        <a:xfrm>
          <a:off x="2727834" y="2166663"/>
          <a:ext cx="205383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Author</a:t>
          </a:r>
        </a:p>
      </dsp:txBody>
      <dsp:txXfrm>
        <a:off x="2727834" y="2166663"/>
        <a:ext cx="2053836" cy="720000"/>
      </dsp:txXfrm>
    </dsp:sp>
    <dsp:sp modelId="{CCC067F7-6563-4DAB-BE0F-C22B3EF96419}">
      <dsp:nvSpPr>
        <dsp:cNvPr id="0" name=""/>
        <dsp:cNvSpPr/>
      </dsp:nvSpPr>
      <dsp:spPr>
        <a:xfrm>
          <a:off x="5705897" y="952058"/>
          <a:ext cx="924226" cy="9242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7060A5-6C08-4EA2-BD17-5EE7488C6A4D}">
      <dsp:nvSpPr>
        <dsp:cNvPr id="0" name=""/>
        <dsp:cNvSpPr/>
      </dsp:nvSpPr>
      <dsp:spPr>
        <a:xfrm>
          <a:off x="5141092" y="2166663"/>
          <a:ext cx="205383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Image</a:t>
          </a:r>
        </a:p>
      </dsp:txBody>
      <dsp:txXfrm>
        <a:off x="5141092" y="2166663"/>
        <a:ext cx="2053836" cy="720000"/>
      </dsp:txXfrm>
    </dsp:sp>
    <dsp:sp modelId="{84E793CC-FF44-40A3-9A45-018B625BDB05}">
      <dsp:nvSpPr>
        <dsp:cNvPr id="0" name=""/>
        <dsp:cNvSpPr/>
      </dsp:nvSpPr>
      <dsp:spPr>
        <a:xfrm>
          <a:off x="8119155" y="952058"/>
          <a:ext cx="924226" cy="9242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CAE04-A356-4B55-AD08-B64F4649CCB9}">
      <dsp:nvSpPr>
        <dsp:cNvPr id="0" name=""/>
        <dsp:cNvSpPr/>
      </dsp:nvSpPr>
      <dsp:spPr>
        <a:xfrm>
          <a:off x="7554350" y="2166663"/>
          <a:ext cx="205383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Design</a:t>
          </a:r>
        </a:p>
      </dsp:txBody>
      <dsp:txXfrm>
        <a:off x="7554350" y="2166663"/>
        <a:ext cx="2053836"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7F8716-0175-409F-9D4E-FE5CAA8B6894}">
      <dsp:nvSpPr>
        <dsp:cNvPr id="0" name=""/>
        <dsp:cNvSpPr/>
      </dsp:nvSpPr>
      <dsp:spPr>
        <a:xfrm>
          <a:off x="2907" y="304973"/>
          <a:ext cx="2306267" cy="32287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06" tIns="330200" rIns="179806" bIns="330200" numCol="1" spcCol="1270" anchor="t" anchorCtr="0">
          <a:noAutofit/>
        </a:bodyPr>
        <a:lstStyle/>
        <a:p>
          <a:pPr marL="0" lvl="0" indent="0" algn="l" defTabSz="800100">
            <a:lnSpc>
              <a:spcPct val="90000"/>
            </a:lnSpc>
            <a:spcBef>
              <a:spcPct val="0"/>
            </a:spcBef>
            <a:spcAft>
              <a:spcPct val="35000"/>
            </a:spcAft>
            <a:buNone/>
          </a:pPr>
          <a:r>
            <a:rPr lang="en-US" sz="1800" kern="1200"/>
            <a:t>Search for the title on Google – what does it bring up?</a:t>
          </a:r>
        </a:p>
      </dsp:txBody>
      <dsp:txXfrm>
        <a:off x="2907" y="1531908"/>
        <a:ext cx="2306267" cy="1937264"/>
      </dsp:txXfrm>
    </dsp:sp>
    <dsp:sp modelId="{ED81CAD3-618C-45A4-987E-3C0407C7DCAB}">
      <dsp:nvSpPr>
        <dsp:cNvPr id="0" name=""/>
        <dsp:cNvSpPr/>
      </dsp:nvSpPr>
      <dsp:spPr>
        <a:xfrm>
          <a:off x="671724" y="627851"/>
          <a:ext cx="968632" cy="96863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5518" tIns="12700" rIns="75518" bIns="12700" numCol="1" spcCol="1270" anchor="ctr" anchorCtr="0">
          <a:noAutofit/>
        </a:bodyPr>
        <a:lstStyle/>
        <a:p>
          <a:pPr marL="0" lvl="0" indent="0" algn="ctr" defTabSz="2089150">
            <a:lnSpc>
              <a:spcPct val="90000"/>
            </a:lnSpc>
            <a:spcBef>
              <a:spcPct val="0"/>
            </a:spcBef>
            <a:spcAft>
              <a:spcPct val="35000"/>
            </a:spcAft>
            <a:buNone/>
          </a:pPr>
          <a:r>
            <a:rPr lang="en-US" sz="4700" kern="1200"/>
            <a:t>1</a:t>
          </a:r>
        </a:p>
      </dsp:txBody>
      <dsp:txXfrm>
        <a:off x="813577" y="769704"/>
        <a:ext cx="684926" cy="684926"/>
      </dsp:txXfrm>
    </dsp:sp>
    <dsp:sp modelId="{49FD2466-8305-4852-8BB0-338EAD3E2C50}">
      <dsp:nvSpPr>
        <dsp:cNvPr id="0" name=""/>
        <dsp:cNvSpPr/>
      </dsp:nvSpPr>
      <dsp:spPr>
        <a:xfrm>
          <a:off x="2907" y="3533676"/>
          <a:ext cx="230626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07303-5792-40D3-A35E-93D8FD37BDED}">
      <dsp:nvSpPr>
        <dsp:cNvPr id="0" name=""/>
        <dsp:cNvSpPr/>
      </dsp:nvSpPr>
      <dsp:spPr>
        <a:xfrm>
          <a:off x="2539801" y="304973"/>
          <a:ext cx="2306267" cy="32287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06" tIns="330200" rIns="179806" bIns="330200" numCol="1" spcCol="1270" anchor="t" anchorCtr="0">
          <a:noAutofit/>
        </a:bodyPr>
        <a:lstStyle/>
        <a:p>
          <a:pPr marL="0" lvl="0" indent="0" algn="l" defTabSz="800100">
            <a:lnSpc>
              <a:spcPct val="90000"/>
            </a:lnSpc>
            <a:spcBef>
              <a:spcPct val="0"/>
            </a:spcBef>
            <a:spcAft>
              <a:spcPct val="35000"/>
            </a:spcAft>
            <a:buNone/>
          </a:pPr>
          <a:r>
            <a:rPr lang="en-US" sz="1800" kern="1200"/>
            <a:t>Search for the title on Amazon – what does it bring up?</a:t>
          </a:r>
        </a:p>
      </dsp:txBody>
      <dsp:txXfrm>
        <a:off x="2539801" y="1531908"/>
        <a:ext cx="2306267" cy="1937264"/>
      </dsp:txXfrm>
    </dsp:sp>
    <dsp:sp modelId="{D2CFC0BD-3E42-40CE-BF84-234D8DD01C8B}">
      <dsp:nvSpPr>
        <dsp:cNvPr id="0" name=""/>
        <dsp:cNvSpPr/>
      </dsp:nvSpPr>
      <dsp:spPr>
        <a:xfrm>
          <a:off x="3208618" y="627851"/>
          <a:ext cx="968632" cy="96863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5518" tIns="12700" rIns="75518" bIns="12700" numCol="1" spcCol="1270" anchor="ctr" anchorCtr="0">
          <a:noAutofit/>
        </a:bodyPr>
        <a:lstStyle/>
        <a:p>
          <a:pPr marL="0" lvl="0" indent="0" algn="ctr" defTabSz="2089150">
            <a:lnSpc>
              <a:spcPct val="90000"/>
            </a:lnSpc>
            <a:spcBef>
              <a:spcPct val="0"/>
            </a:spcBef>
            <a:spcAft>
              <a:spcPct val="35000"/>
            </a:spcAft>
            <a:buNone/>
          </a:pPr>
          <a:r>
            <a:rPr lang="en-US" sz="4700" kern="1200"/>
            <a:t>2</a:t>
          </a:r>
        </a:p>
      </dsp:txBody>
      <dsp:txXfrm>
        <a:off x="3350471" y="769704"/>
        <a:ext cx="684926" cy="684926"/>
      </dsp:txXfrm>
    </dsp:sp>
    <dsp:sp modelId="{2DD64F08-F718-4F3A-B75F-ED0C694FB2EC}">
      <dsp:nvSpPr>
        <dsp:cNvPr id="0" name=""/>
        <dsp:cNvSpPr/>
      </dsp:nvSpPr>
      <dsp:spPr>
        <a:xfrm>
          <a:off x="2539801" y="3533676"/>
          <a:ext cx="230626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C58324-341F-4651-AF3B-70DD66559EE0}">
      <dsp:nvSpPr>
        <dsp:cNvPr id="0" name=""/>
        <dsp:cNvSpPr/>
      </dsp:nvSpPr>
      <dsp:spPr>
        <a:xfrm>
          <a:off x="5076695" y="304973"/>
          <a:ext cx="2306267" cy="32287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06" tIns="330200" rIns="179806" bIns="330200" numCol="1" spcCol="1270" anchor="t" anchorCtr="0">
          <a:noAutofit/>
        </a:bodyPr>
        <a:lstStyle/>
        <a:p>
          <a:pPr marL="0" lvl="0" indent="0" algn="l" defTabSz="800100">
            <a:lnSpc>
              <a:spcPct val="90000"/>
            </a:lnSpc>
            <a:spcBef>
              <a:spcPct val="0"/>
            </a:spcBef>
            <a:spcAft>
              <a:spcPct val="35000"/>
            </a:spcAft>
            <a:buNone/>
          </a:pPr>
          <a:r>
            <a:rPr lang="en-US" sz="1800" kern="1200"/>
            <a:t>Make sure your title will attract the readers you want to sell to.</a:t>
          </a:r>
        </a:p>
      </dsp:txBody>
      <dsp:txXfrm>
        <a:off x="5076695" y="1531908"/>
        <a:ext cx="2306267" cy="1937264"/>
      </dsp:txXfrm>
    </dsp:sp>
    <dsp:sp modelId="{391A8401-0A87-4E2C-9D7C-12948F0B505E}">
      <dsp:nvSpPr>
        <dsp:cNvPr id="0" name=""/>
        <dsp:cNvSpPr/>
      </dsp:nvSpPr>
      <dsp:spPr>
        <a:xfrm>
          <a:off x="5745512" y="627851"/>
          <a:ext cx="968632" cy="96863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5518" tIns="12700" rIns="75518" bIns="12700" numCol="1" spcCol="1270" anchor="ctr" anchorCtr="0">
          <a:noAutofit/>
        </a:bodyPr>
        <a:lstStyle/>
        <a:p>
          <a:pPr marL="0" lvl="0" indent="0" algn="ctr" defTabSz="2089150">
            <a:lnSpc>
              <a:spcPct val="90000"/>
            </a:lnSpc>
            <a:spcBef>
              <a:spcPct val="0"/>
            </a:spcBef>
            <a:spcAft>
              <a:spcPct val="35000"/>
            </a:spcAft>
            <a:buNone/>
          </a:pPr>
          <a:r>
            <a:rPr lang="en-US" sz="4700" kern="1200"/>
            <a:t>3</a:t>
          </a:r>
        </a:p>
      </dsp:txBody>
      <dsp:txXfrm>
        <a:off x="5887365" y="769704"/>
        <a:ext cx="684926" cy="684926"/>
      </dsp:txXfrm>
    </dsp:sp>
    <dsp:sp modelId="{59DE1E54-2290-4654-86E3-EDF327A00BF2}">
      <dsp:nvSpPr>
        <dsp:cNvPr id="0" name=""/>
        <dsp:cNvSpPr/>
      </dsp:nvSpPr>
      <dsp:spPr>
        <a:xfrm>
          <a:off x="5076695" y="3533676"/>
          <a:ext cx="230626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FE86C4-A120-4E9D-A582-24CAAB28F5C8}">
      <dsp:nvSpPr>
        <dsp:cNvPr id="0" name=""/>
        <dsp:cNvSpPr/>
      </dsp:nvSpPr>
      <dsp:spPr>
        <a:xfrm>
          <a:off x="7613589" y="304973"/>
          <a:ext cx="2306267" cy="32287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06" tIns="330200" rIns="179806" bIns="330200" numCol="1" spcCol="1270" anchor="t" anchorCtr="0">
          <a:noAutofit/>
        </a:bodyPr>
        <a:lstStyle/>
        <a:p>
          <a:pPr marL="0" lvl="0" indent="0" algn="l" defTabSz="800100">
            <a:lnSpc>
              <a:spcPct val="90000"/>
            </a:lnSpc>
            <a:spcBef>
              <a:spcPct val="0"/>
            </a:spcBef>
            <a:spcAft>
              <a:spcPct val="35000"/>
            </a:spcAft>
            <a:buNone/>
          </a:pPr>
          <a:r>
            <a:rPr lang="en-US" sz="1800" kern="1200"/>
            <a:t>Make sure readers looking for similar books have a chance of finding yours.</a:t>
          </a:r>
        </a:p>
      </dsp:txBody>
      <dsp:txXfrm>
        <a:off x="7613589" y="1531908"/>
        <a:ext cx="2306267" cy="1937264"/>
      </dsp:txXfrm>
    </dsp:sp>
    <dsp:sp modelId="{CD8EAA2F-9841-4D42-BAAA-CDA162D7F550}">
      <dsp:nvSpPr>
        <dsp:cNvPr id="0" name=""/>
        <dsp:cNvSpPr/>
      </dsp:nvSpPr>
      <dsp:spPr>
        <a:xfrm>
          <a:off x="8282407" y="627851"/>
          <a:ext cx="968632" cy="968632"/>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5518" tIns="12700" rIns="75518" bIns="12700" numCol="1" spcCol="1270" anchor="ctr" anchorCtr="0">
          <a:noAutofit/>
        </a:bodyPr>
        <a:lstStyle/>
        <a:p>
          <a:pPr marL="0" lvl="0" indent="0" algn="ctr" defTabSz="2089150">
            <a:lnSpc>
              <a:spcPct val="90000"/>
            </a:lnSpc>
            <a:spcBef>
              <a:spcPct val="0"/>
            </a:spcBef>
            <a:spcAft>
              <a:spcPct val="35000"/>
            </a:spcAft>
            <a:buNone/>
          </a:pPr>
          <a:r>
            <a:rPr lang="en-US" sz="4700" kern="1200"/>
            <a:t>4</a:t>
          </a:r>
        </a:p>
      </dsp:txBody>
      <dsp:txXfrm>
        <a:off x="8424260" y="769704"/>
        <a:ext cx="684926" cy="684926"/>
      </dsp:txXfrm>
    </dsp:sp>
    <dsp:sp modelId="{0F6AD487-5E11-49A7-9171-67D02F18B9B3}">
      <dsp:nvSpPr>
        <dsp:cNvPr id="0" name=""/>
        <dsp:cNvSpPr/>
      </dsp:nvSpPr>
      <dsp:spPr>
        <a:xfrm>
          <a:off x="7613589" y="3533676"/>
          <a:ext cx="230626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0B470-118E-4921-9493-A55E5F9B3168}">
      <dsp:nvSpPr>
        <dsp:cNvPr id="0" name=""/>
        <dsp:cNvSpPr/>
      </dsp:nvSpPr>
      <dsp:spPr>
        <a:xfrm>
          <a:off x="4060" y="0"/>
          <a:ext cx="2713255" cy="22040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1536" tIns="330200" rIns="211536" bIns="330200" numCol="1" spcCol="1270" anchor="t" anchorCtr="0">
          <a:noAutofit/>
        </a:bodyPr>
        <a:lstStyle/>
        <a:p>
          <a:pPr marL="0" lvl="0" indent="0" algn="l" defTabSz="800100">
            <a:lnSpc>
              <a:spcPct val="90000"/>
            </a:lnSpc>
            <a:spcBef>
              <a:spcPct val="0"/>
            </a:spcBef>
            <a:spcAft>
              <a:spcPct val="35000"/>
            </a:spcAft>
            <a:buNone/>
          </a:pPr>
          <a:r>
            <a:rPr lang="en-US" sz="1800" kern="1200" dirty="0"/>
            <a:t>Make sure the title is written correctly inside the book</a:t>
          </a:r>
        </a:p>
      </dsp:txBody>
      <dsp:txXfrm>
        <a:off x="4060" y="837530"/>
        <a:ext cx="2713255" cy="1322416"/>
      </dsp:txXfrm>
    </dsp:sp>
    <dsp:sp modelId="{B100029E-3F07-4E51-8323-9DB17177ADA2}">
      <dsp:nvSpPr>
        <dsp:cNvPr id="0" name=""/>
        <dsp:cNvSpPr/>
      </dsp:nvSpPr>
      <dsp:spPr>
        <a:xfrm>
          <a:off x="1030084" y="220402"/>
          <a:ext cx="661208" cy="66120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550" tIns="12700" rIns="51550" bIns="12700" numCol="1" spcCol="1270" anchor="ctr" anchorCtr="0">
          <a:noAutofit/>
        </a:bodyPr>
        <a:lstStyle/>
        <a:p>
          <a:pPr marL="0" lvl="0" indent="0" algn="ctr" defTabSz="1377950">
            <a:lnSpc>
              <a:spcPct val="90000"/>
            </a:lnSpc>
            <a:spcBef>
              <a:spcPct val="0"/>
            </a:spcBef>
            <a:spcAft>
              <a:spcPct val="35000"/>
            </a:spcAft>
            <a:buNone/>
          </a:pPr>
          <a:r>
            <a:rPr lang="en-US" sz="3100" kern="1200"/>
            <a:t>1</a:t>
          </a:r>
        </a:p>
      </dsp:txBody>
      <dsp:txXfrm>
        <a:off x="1126916" y="317234"/>
        <a:ext cx="467544" cy="467544"/>
      </dsp:txXfrm>
    </dsp:sp>
    <dsp:sp modelId="{A4641638-2006-4FC1-8B91-9A8B978D8EAC}">
      <dsp:nvSpPr>
        <dsp:cNvPr id="0" name=""/>
        <dsp:cNvSpPr/>
      </dsp:nvSpPr>
      <dsp:spPr>
        <a:xfrm>
          <a:off x="4060" y="2203955"/>
          <a:ext cx="27132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C60FC8-C410-4314-AEDE-A3396FC4C8F5}">
      <dsp:nvSpPr>
        <dsp:cNvPr id="0" name=""/>
        <dsp:cNvSpPr/>
      </dsp:nvSpPr>
      <dsp:spPr>
        <a:xfrm>
          <a:off x="3225061" y="0"/>
          <a:ext cx="2311558" cy="22040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1536" tIns="330200" rIns="211536" bIns="330200" numCol="1" spcCol="1270" anchor="t" anchorCtr="0">
          <a:noAutofit/>
        </a:bodyPr>
        <a:lstStyle/>
        <a:p>
          <a:pPr marL="0" lvl="0" indent="0" algn="l" defTabSz="800100">
            <a:lnSpc>
              <a:spcPct val="90000"/>
            </a:lnSpc>
            <a:spcBef>
              <a:spcPct val="0"/>
            </a:spcBef>
            <a:spcAft>
              <a:spcPct val="35000"/>
            </a:spcAft>
            <a:buNone/>
          </a:pPr>
          <a:r>
            <a:rPr lang="en-US" sz="1800" kern="1200" dirty="0"/>
            <a:t>Make sure the author name is written correctly inside the book</a:t>
          </a:r>
        </a:p>
      </dsp:txBody>
      <dsp:txXfrm>
        <a:off x="3225061" y="837530"/>
        <a:ext cx="2311558" cy="1322416"/>
      </dsp:txXfrm>
    </dsp:sp>
    <dsp:sp modelId="{52E88C9C-546B-47AB-80F0-D13C17429F68}">
      <dsp:nvSpPr>
        <dsp:cNvPr id="0" name=""/>
        <dsp:cNvSpPr/>
      </dsp:nvSpPr>
      <dsp:spPr>
        <a:xfrm>
          <a:off x="4014665" y="220402"/>
          <a:ext cx="661208" cy="66120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550" tIns="12700" rIns="51550" bIns="12700" numCol="1" spcCol="1270" anchor="ctr" anchorCtr="0">
          <a:noAutofit/>
        </a:bodyPr>
        <a:lstStyle/>
        <a:p>
          <a:pPr marL="0" lvl="0" indent="0" algn="ctr" defTabSz="1377950">
            <a:lnSpc>
              <a:spcPct val="90000"/>
            </a:lnSpc>
            <a:spcBef>
              <a:spcPct val="0"/>
            </a:spcBef>
            <a:spcAft>
              <a:spcPct val="35000"/>
            </a:spcAft>
            <a:buNone/>
          </a:pPr>
          <a:r>
            <a:rPr lang="en-US" sz="3100" kern="1200"/>
            <a:t>2</a:t>
          </a:r>
        </a:p>
      </dsp:txBody>
      <dsp:txXfrm>
        <a:off x="4111497" y="317234"/>
        <a:ext cx="467544" cy="467544"/>
      </dsp:txXfrm>
    </dsp:sp>
    <dsp:sp modelId="{8BB99D3D-EBB5-4C3E-9B7F-2093E00704A7}">
      <dsp:nvSpPr>
        <dsp:cNvPr id="0" name=""/>
        <dsp:cNvSpPr/>
      </dsp:nvSpPr>
      <dsp:spPr>
        <a:xfrm>
          <a:off x="2988641" y="2203955"/>
          <a:ext cx="27132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67D0-3BC9-44A5-8695-6067759CD9F3}">
      <dsp:nvSpPr>
        <dsp:cNvPr id="0" name=""/>
        <dsp:cNvSpPr/>
      </dsp:nvSpPr>
      <dsp:spPr>
        <a:xfrm>
          <a:off x="5973222" y="0"/>
          <a:ext cx="3945480" cy="22040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1536" tIns="330200" rIns="211536" bIns="330200" numCol="1" spcCol="1270" anchor="t" anchorCtr="0">
          <a:noAutofit/>
        </a:bodyPr>
        <a:lstStyle/>
        <a:p>
          <a:pPr marL="0" lvl="0" indent="0" algn="l" defTabSz="711200">
            <a:lnSpc>
              <a:spcPct val="90000"/>
            </a:lnSpc>
            <a:spcBef>
              <a:spcPct val="0"/>
            </a:spcBef>
            <a:spcAft>
              <a:spcPct val="35000"/>
            </a:spcAft>
            <a:buNone/>
          </a:pPr>
          <a:r>
            <a:rPr lang="en-US" sz="1600" kern="1200" dirty="0"/>
            <a:t>Amazon will reject your upload if the title and author names don’t agree:</a:t>
          </a:r>
        </a:p>
        <a:p>
          <a:pPr marL="114300" lvl="1" indent="-114300" algn="l" defTabSz="533400">
            <a:lnSpc>
              <a:spcPct val="90000"/>
            </a:lnSpc>
            <a:spcBef>
              <a:spcPct val="0"/>
            </a:spcBef>
            <a:spcAft>
              <a:spcPct val="15000"/>
            </a:spcAft>
            <a:buChar char="•"/>
          </a:pPr>
          <a:r>
            <a:rPr lang="en-US" sz="1200" kern="1200" dirty="0"/>
            <a:t>E.g. if the author is “Fred Bloggs” on the cover but “Frederick Bloggs” inside.</a:t>
          </a:r>
        </a:p>
      </dsp:txBody>
      <dsp:txXfrm>
        <a:off x="5973222" y="837530"/>
        <a:ext cx="3945480" cy="1322416"/>
      </dsp:txXfrm>
    </dsp:sp>
    <dsp:sp modelId="{670AD981-5A58-4B0B-B61A-AE2A5D161DAC}">
      <dsp:nvSpPr>
        <dsp:cNvPr id="0" name=""/>
        <dsp:cNvSpPr/>
      </dsp:nvSpPr>
      <dsp:spPr>
        <a:xfrm>
          <a:off x="7615359" y="220402"/>
          <a:ext cx="661208" cy="66120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550" tIns="12700" rIns="51550" bIns="12700" numCol="1" spcCol="1270" anchor="ctr" anchorCtr="0">
          <a:noAutofit/>
        </a:bodyPr>
        <a:lstStyle/>
        <a:p>
          <a:pPr marL="0" lvl="0" indent="0" algn="ctr" defTabSz="1377950">
            <a:lnSpc>
              <a:spcPct val="90000"/>
            </a:lnSpc>
            <a:spcBef>
              <a:spcPct val="0"/>
            </a:spcBef>
            <a:spcAft>
              <a:spcPct val="35000"/>
            </a:spcAft>
            <a:buNone/>
          </a:pPr>
          <a:r>
            <a:rPr lang="en-US" sz="3100" kern="1200"/>
            <a:t>3</a:t>
          </a:r>
          <a:endParaRPr lang="en-US" sz="3100" kern="1200" dirty="0"/>
        </a:p>
      </dsp:txBody>
      <dsp:txXfrm>
        <a:off x="7712191" y="317234"/>
        <a:ext cx="467544" cy="467544"/>
      </dsp:txXfrm>
    </dsp:sp>
    <dsp:sp modelId="{9C1DACC8-81C5-4E85-AAA2-6D7CDF1156C8}">
      <dsp:nvSpPr>
        <dsp:cNvPr id="0" name=""/>
        <dsp:cNvSpPr/>
      </dsp:nvSpPr>
      <dsp:spPr>
        <a:xfrm>
          <a:off x="6589335" y="2203955"/>
          <a:ext cx="27132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82F5F-B2C5-432C-8232-254B7ABC2233}">
      <dsp:nvSpPr>
        <dsp:cNvPr id="0" name=""/>
        <dsp:cNvSpPr/>
      </dsp:nvSpPr>
      <dsp:spPr>
        <a:xfrm>
          <a:off x="4014165" y="653"/>
          <a:ext cx="1894433" cy="189443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Amazon has lots of free images.</a:t>
          </a:r>
        </a:p>
      </dsp:txBody>
      <dsp:txXfrm>
        <a:off x="4487773" y="653"/>
        <a:ext cx="947217" cy="1562907"/>
      </dsp:txXfrm>
    </dsp:sp>
    <dsp:sp modelId="{87AA8D45-FECA-4769-8CC6-7E38AC8BCF59}">
      <dsp:nvSpPr>
        <dsp:cNvPr id="0" name=""/>
        <dsp:cNvSpPr/>
      </dsp:nvSpPr>
      <dsp:spPr>
        <a:xfrm rot="5400000">
          <a:off x="6000760" y="731031"/>
          <a:ext cx="1894433" cy="3268201"/>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err="1"/>
            <a:t>Pixabay</a:t>
          </a:r>
          <a:r>
            <a:rPr lang="en-US" sz="1300" kern="1200" dirty="0"/>
            <a:t>, </a:t>
          </a:r>
          <a:r>
            <a:rPr lang="en-US" sz="1300" kern="1200" dirty="0" err="1"/>
            <a:t>Unsplash</a:t>
          </a:r>
          <a:r>
            <a:rPr lang="en-US" sz="1300" kern="1200" dirty="0"/>
            <a:t>, Wikimedia </a:t>
          </a:r>
          <a:r>
            <a:rPr lang="en-US" sz="1300" kern="1200" dirty="0" err="1"/>
            <a:t>etc</a:t>
          </a:r>
          <a:r>
            <a:rPr lang="en-US" sz="1300" kern="1200" dirty="0"/>
            <a:t> also have free images (but be sure to check what you’re allowed to do with them).</a:t>
          </a:r>
        </a:p>
      </dsp:txBody>
      <dsp:txXfrm rot="-5400000">
        <a:off x="5645402" y="1891523"/>
        <a:ext cx="2936675" cy="947217"/>
      </dsp:txXfrm>
    </dsp:sp>
    <dsp:sp modelId="{8359E459-EE17-4E3E-9552-CD6AE1049613}">
      <dsp:nvSpPr>
        <dsp:cNvPr id="0" name=""/>
        <dsp:cNvSpPr/>
      </dsp:nvSpPr>
      <dsp:spPr>
        <a:xfrm rot="10800000">
          <a:off x="4014165" y="2852403"/>
          <a:ext cx="1894433" cy="189443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Or you can use your own image.</a:t>
          </a:r>
        </a:p>
      </dsp:txBody>
      <dsp:txXfrm rot="10800000">
        <a:off x="4487773" y="3183929"/>
        <a:ext cx="947217" cy="1562907"/>
      </dsp:txXfrm>
    </dsp:sp>
    <dsp:sp modelId="{B9B71EC1-52AE-44DB-A499-D04026B86134}">
      <dsp:nvSpPr>
        <dsp:cNvPr id="0" name=""/>
        <dsp:cNvSpPr/>
      </dsp:nvSpPr>
      <dsp:spPr>
        <a:xfrm rot="16200000">
          <a:off x="2588290" y="1426528"/>
          <a:ext cx="1894433" cy="189443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Try to find something that fits the theme of your book.</a:t>
          </a:r>
        </a:p>
      </dsp:txBody>
      <dsp:txXfrm rot="5400000">
        <a:off x="2588290" y="1900136"/>
        <a:ext cx="1562907" cy="94721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80BD1-E225-4AC4-9ADE-47DE372F2964}">
      <dsp:nvSpPr>
        <dsp:cNvPr id="0" name=""/>
        <dsp:cNvSpPr/>
      </dsp:nvSpPr>
      <dsp:spPr>
        <a:xfrm>
          <a:off x="0" y="205895"/>
          <a:ext cx="9922764"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For the ebook:</a:t>
          </a:r>
        </a:p>
      </dsp:txBody>
      <dsp:txXfrm>
        <a:off x="30442" y="236337"/>
        <a:ext cx="9861880" cy="562726"/>
      </dsp:txXfrm>
    </dsp:sp>
    <dsp:sp modelId="{A99379AE-85CB-41B3-95AB-6D6378C29CA6}">
      <dsp:nvSpPr>
        <dsp:cNvPr id="0" name=""/>
        <dsp:cNvSpPr/>
      </dsp:nvSpPr>
      <dsp:spPr>
        <a:xfrm>
          <a:off x="0" y="829505"/>
          <a:ext cx="9922764" cy="914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You will need a 6x9 inch image (for a 6x9” book), 300dpi (ideally), that will appear on Amazon next to the book title (or use Amazon’s cover creator with one of Amazon’s images). Amazon can help you add the title to your image.</a:t>
          </a:r>
        </a:p>
      </dsp:txBody>
      <dsp:txXfrm>
        <a:off x="0" y="829505"/>
        <a:ext cx="9922764" cy="914940"/>
      </dsp:txXfrm>
    </dsp:sp>
    <dsp:sp modelId="{3456A1AD-55C1-4FDB-B822-D81F8BFFF07E}">
      <dsp:nvSpPr>
        <dsp:cNvPr id="0" name=""/>
        <dsp:cNvSpPr/>
      </dsp:nvSpPr>
      <dsp:spPr>
        <a:xfrm>
          <a:off x="0" y="1744446"/>
          <a:ext cx="9922764"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For the print book:</a:t>
          </a:r>
        </a:p>
      </dsp:txBody>
      <dsp:txXfrm>
        <a:off x="30442" y="1774888"/>
        <a:ext cx="9861880" cy="562726"/>
      </dsp:txXfrm>
    </dsp:sp>
    <dsp:sp modelId="{7E00CE7B-5882-454B-8D22-F230E9FC2744}">
      <dsp:nvSpPr>
        <dsp:cNvPr id="0" name=""/>
        <dsp:cNvSpPr/>
      </dsp:nvSpPr>
      <dsp:spPr>
        <a:xfrm>
          <a:off x="0" y="2368056"/>
          <a:ext cx="9922764" cy="126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You will need the same 6x9 image</a:t>
          </a:r>
        </a:p>
        <a:p>
          <a:pPr marL="228600" lvl="1" indent="-228600" algn="l" defTabSz="889000">
            <a:lnSpc>
              <a:spcPct val="90000"/>
            </a:lnSpc>
            <a:spcBef>
              <a:spcPct val="0"/>
            </a:spcBef>
            <a:spcAft>
              <a:spcPct val="20000"/>
            </a:spcAft>
            <a:buChar char="•"/>
          </a:pPr>
          <a:r>
            <a:rPr lang="en-US" sz="2000" kern="1200" dirty="0"/>
            <a:t>Or you need a complete pdf file that includes front, back, and spine (with that image and title on the front). You can download pdf cover templates from Amazon, given the page size and page count for your book. Just google how.</a:t>
          </a:r>
        </a:p>
      </dsp:txBody>
      <dsp:txXfrm>
        <a:off x="0" y="2368056"/>
        <a:ext cx="9922764" cy="126477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0B73-4AC6-447A-A99A-D4AB4CD15EF5}">
      <dsp:nvSpPr>
        <dsp:cNvPr id="0" name=""/>
        <dsp:cNvSpPr/>
      </dsp:nvSpPr>
      <dsp:spPr>
        <a:xfrm>
          <a:off x="0" y="1874"/>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4A1078-8319-47E2-BBE6-34931D71EF7F}">
      <dsp:nvSpPr>
        <dsp:cNvPr id="0" name=""/>
        <dsp:cNvSpPr/>
      </dsp:nvSpPr>
      <dsp:spPr>
        <a:xfrm>
          <a:off x="0" y="1874"/>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Go to kdp.amazon.com and log in with your Amazon credentials.</a:t>
          </a:r>
        </a:p>
      </dsp:txBody>
      <dsp:txXfrm>
        <a:off x="0" y="1874"/>
        <a:ext cx="9922764" cy="639162"/>
      </dsp:txXfrm>
    </dsp:sp>
    <dsp:sp modelId="{74A3432C-0D08-4978-A91A-94F7C6F4D142}">
      <dsp:nvSpPr>
        <dsp:cNvPr id="0" name=""/>
        <dsp:cNvSpPr/>
      </dsp:nvSpPr>
      <dsp:spPr>
        <a:xfrm>
          <a:off x="0" y="641036"/>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716875-7A14-40B6-AA10-967819BD786E}">
      <dsp:nvSpPr>
        <dsp:cNvPr id="0" name=""/>
        <dsp:cNvSpPr/>
      </dsp:nvSpPr>
      <dsp:spPr>
        <a:xfrm>
          <a:off x="0" y="641036"/>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If you’ve already set up your kdp account, this will take you to your “dashboard.”</a:t>
          </a:r>
        </a:p>
      </dsp:txBody>
      <dsp:txXfrm>
        <a:off x="0" y="641036"/>
        <a:ext cx="9922764" cy="639162"/>
      </dsp:txXfrm>
    </dsp:sp>
    <dsp:sp modelId="{D8F4413F-D9CF-4E0B-ABD0-D24E4508FC58}">
      <dsp:nvSpPr>
        <dsp:cNvPr id="0" name=""/>
        <dsp:cNvSpPr/>
      </dsp:nvSpPr>
      <dsp:spPr>
        <a:xfrm>
          <a:off x="0" y="1280198"/>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A2E30E-6168-49DF-88CD-2A63370E2D9F}">
      <dsp:nvSpPr>
        <dsp:cNvPr id="0" name=""/>
        <dsp:cNvSpPr/>
      </dsp:nvSpPr>
      <dsp:spPr>
        <a:xfrm>
          <a:off x="0" y="1280198"/>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Click on the big “CREATE” to add a new book – Buttons change. It may say “Add new </a:t>
          </a:r>
          <a:r>
            <a:rPr lang="en-US" sz="1700" kern="1200" dirty="0" err="1"/>
            <a:t>ebook</a:t>
          </a:r>
          <a:r>
            <a:rPr lang="en-US" sz="1700" kern="1200" dirty="0"/>
            <a:t>,” “Add new hardcover and </a:t>
          </a:r>
          <a:r>
            <a:rPr lang="en-US" sz="1700" kern="1200" dirty="0" err="1"/>
            <a:t>ebook</a:t>
          </a:r>
          <a:r>
            <a:rPr lang="en-US" sz="1700" kern="1200" dirty="0"/>
            <a:t>,” “Add new…” Just read the words and do what makes sense.</a:t>
          </a:r>
        </a:p>
      </dsp:txBody>
      <dsp:txXfrm>
        <a:off x="0" y="1280198"/>
        <a:ext cx="9922764" cy="639162"/>
      </dsp:txXfrm>
    </dsp:sp>
    <dsp:sp modelId="{2118E34F-D217-4BB5-923D-2A47569E860B}">
      <dsp:nvSpPr>
        <dsp:cNvPr id="0" name=""/>
        <dsp:cNvSpPr/>
      </dsp:nvSpPr>
      <dsp:spPr>
        <a:xfrm>
          <a:off x="0" y="1919360"/>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998DE7-C6BC-42DE-965D-0A402EE4A224}">
      <dsp:nvSpPr>
        <dsp:cNvPr id="0" name=""/>
        <dsp:cNvSpPr/>
      </dsp:nvSpPr>
      <dsp:spPr>
        <a:xfrm>
          <a:off x="0" y="1919361"/>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Simplest is to add the </a:t>
          </a:r>
          <a:r>
            <a:rPr lang="en-US" sz="1700" kern="1200" dirty="0" err="1"/>
            <a:t>ebook</a:t>
          </a:r>
          <a:r>
            <a:rPr lang="en-US" sz="1700" kern="1200" dirty="0"/>
            <a:t> first. So… start filling in the information.</a:t>
          </a:r>
        </a:p>
      </dsp:txBody>
      <dsp:txXfrm>
        <a:off x="0" y="1919361"/>
        <a:ext cx="9922764" cy="639162"/>
      </dsp:txXfrm>
    </dsp:sp>
    <dsp:sp modelId="{051E4C31-ECAD-4A59-8BD2-550923234616}">
      <dsp:nvSpPr>
        <dsp:cNvPr id="0" name=""/>
        <dsp:cNvSpPr/>
      </dsp:nvSpPr>
      <dsp:spPr>
        <a:xfrm>
          <a:off x="0" y="2558523"/>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3B360-A038-4DE2-BA21-EA27537A89BD}">
      <dsp:nvSpPr>
        <dsp:cNvPr id="0" name=""/>
        <dsp:cNvSpPr/>
      </dsp:nvSpPr>
      <dsp:spPr>
        <a:xfrm>
          <a:off x="0" y="2558523"/>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Click “save and continue,” “next,” or whatever new word they provide at the end of the page.</a:t>
          </a:r>
        </a:p>
      </dsp:txBody>
      <dsp:txXfrm>
        <a:off x="0" y="2558523"/>
        <a:ext cx="9922764" cy="639162"/>
      </dsp:txXfrm>
    </dsp:sp>
    <dsp:sp modelId="{F49677D5-FA6E-4F46-943B-694B859673E4}">
      <dsp:nvSpPr>
        <dsp:cNvPr id="0" name=""/>
        <dsp:cNvSpPr/>
      </dsp:nvSpPr>
      <dsp:spPr>
        <a:xfrm>
          <a:off x="0" y="3197685"/>
          <a:ext cx="9922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C31847-1DDE-46B5-8075-A6D082062247}">
      <dsp:nvSpPr>
        <dsp:cNvPr id="0" name=""/>
        <dsp:cNvSpPr/>
      </dsp:nvSpPr>
      <dsp:spPr>
        <a:xfrm>
          <a:off x="0" y="3197685"/>
          <a:ext cx="9922764" cy="63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You need to have your files ready for upload (though you can save and come back later). </a:t>
          </a:r>
        </a:p>
      </dsp:txBody>
      <dsp:txXfrm>
        <a:off x="0" y="3197685"/>
        <a:ext cx="9922764" cy="63916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B354E-D464-4CC5-8676-50CE0B1882B5}">
      <dsp:nvSpPr>
        <dsp:cNvPr id="0" name=""/>
        <dsp:cNvSpPr/>
      </dsp:nvSpPr>
      <dsp:spPr>
        <a:xfrm>
          <a:off x="8426" y="625258"/>
          <a:ext cx="3335013" cy="1000504"/>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534" tIns="123534" rIns="123534" bIns="123534" numCol="1" spcCol="1270" anchor="ctr" anchorCtr="0">
          <a:noAutofit/>
        </a:bodyPr>
        <a:lstStyle/>
        <a:p>
          <a:pPr marL="0" lvl="0" indent="0" algn="ctr" defTabSz="1244600">
            <a:lnSpc>
              <a:spcPct val="90000"/>
            </a:lnSpc>
            <a:spcBef>
              <a:spcPct val="0"/>
            </a:spcBef>
            <a:spcAft>
              <a:spcPct val="35000"/>
            </a:spcAft>
            <a:buNone/>
          </a:pPr>
          <a:r>
            <a:rPr lang="en-US" sz="2800" kern="1200"/>
            <a:t>Yes</a:t>
          </a:r>
        </a:p>
      </dsp:txBody>
      <dsp:txXfrm>
        <a:off x="308577" y="625258"/>
        <a:ext cx="2734711" cy="1000504"/>
      </dsp:txXfrm>
    </dsp:sp>
    <dsp:sp modelId="{57361752-138C-4EE1-9602-407BCA829A40}">
      <dsp:nvSpPr>
        <dsp:cNvPr id="0" name=""/>
        <dsp:cNvSpPr/>
      </dsp:nvSpPr>
      <dsp:spPr>
        <a:xfrm>
          <a:off x="8426" y="1625762"/>
          <a:ext cx="3034862" cy="1587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822" tIns="239822" rIns="239822" bIns="479643" numCol="1" spcCol="1270" anchor="t" anchorCtr="0">
          <a:noAutofit/>
        </a:bodyPr>
        <a:lstStyle/>
        <a:p>
          <a:pPr marL="0" lvl="0" indent="0" algn="l" defTabSz="889000">
            <a:lnSpc>
              <a:spcPct val="90000"/>
            </a:lnSpc>
            <a:spcBef>
              <a:spcPct val="0"/>
            </a:spcBef>
            <a:spcAft>
              <a:spcPct val="35000"/>
            </a:spcAft>
            <a:buNone/>
          </a:pPr>
          <a:r>
            <a:rPr lang="en-US" sz="2000" kern="1200"/>
            <a:t>Yes, you are ready to upload your interior file.</a:t>
          </a:r>
        </a:p>
      </dsp:txBody>
      <dsp:txXfrm>
        <a:off x="8426" y="1625762"/>
        <a:ext cx="3034862" cy="1587701"/>
      </dsp:txXfrm>
    </dsp:sp>
    <dsp:sp modelId="{8595D768-1C9A-455E-AF84-F99BB5379447}">
      <dsp:nvSpPr>
        <dsp:cNvPr id="0" name=""/>
        <dsp:cNvSpPr/>
      </dsp:nvSpPr>
      <dsp:spPr>
        <a:xfrm>
          <a:off x="3293875" y="625258"/>
          <a:ext cx="3335013" cy="1000504"/>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534" tIns="123534" rIns="123534" bIns="123534" numCol="1" spcCol="1270" anchor="ctr" anchorCtr="0">
          <a:noAutofit/>
        </a:bodyPr>
        <a:lstStyle/>
        <a:p>
          <a:pPr marL="0" lvl="0" indent="0" algn="ctr" defTabSz="1244600">
            <a:lnSpc>
              <a:spcPct val="90000"/>
            </a:lnSpc>
            <a:spcBef>
              <a:spcPct val="0"/>
            </a:spcBef>
            <a:spcAft>
              <a:spcPct val="35000"/>
            </a:spcAft>
            <a:buNone/>
          </a:pPr>
          <a:r>
            <a:rPr lang="en-US" sz="2800" kern="1200"/>
            <a:t>Upload</a:t>
          </a:r>
        </a:p>
      </dsp:txBody>
      <dsp:txXfrm>
        <a:off x="3594026" y="625258"/>
        <a:ext cx="2734711" cy="1000504"/>
      </dsp:txXfrm>
    </dsp:sp>
    <dsp:sp modelId="{35B27508-E26F-4B49-95C0-95F9CC609914}">
      <dsp:nvSpPr>
        <dsp:cNvPr id="0" name=""/>
        <dsp:cNvSpPr/>
      </dsp:nvSpPr>
      <dsp:spPr>
        <a:xfrm>
          <a:off x="3293875" y="1625762"/>
          <a:ext cx="3034862" cy="1587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822" tIns="239822" rIns="239822" bIns="479643" numCol="1" spcCol="1270" anchor="t" anchorCtr="0">
          <a:noAutofit/>
        </a:bodyPr>
        <a:lstStyle/>
        <a:p>
          <a:pPr marL="0" lvl="0" indent="0" algn="l" defTabSz="889000">
            <a:lnSpc>
              <a:spcPct val="90000"/>
            </a:lnSpc>
            <a:spcBef>
              <a:spcPct val="0"/>
            </a:spcBef>
            <a:spcAft>
              <a:spcPct val="35000"/>
            </a:spcAft>
            <a:buNone/>
          </a:pPr>
          <a:r>
            <a:rPr lang="en-US" sz="2000" kern="1200"/>
            <a:t>Upload your kpf or epub file.</a:t>
          </a:r>
        </a:p>
      </dsp:txBody>
      <dsp:txXfrm>
        <a:off x="3293875" y="1625762"/>
        <a:ext cx="3034862" cy="1587701"/>
      </dsp:txXfrm>
    </dsp:sp>
    <dsp:sp modelId="{8D7AF43E-57ED-40D7-BAFA-A3E7B977DD8B}">
      <dsp:nvSpPr>
        <dsp:cNvPr id="0" name=""/>
        <dsp:cNvSpPr/>
      </dsp:nvSpPr>
      <dsp:spPr>
        <a:xfrm>
          <a:off x="6579323" y="625258"/>
          <a:ext cx="3335013" cy="1000504"/>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534" tIns="123534" rIns="123534" bIns="123534" numCol="1" spcCol="1270" anchor="ctr" anchorCtr="0">
          <a:noAutofit/>
        </a:bodyPr>
        <a:lstStyle/>
        <a:p>
          <a:pPr marL="0" lvl="0" indent="0" algn="ctr" defTabSz="1244600">
            <a:lnSpc>
              <a:spcPct val="90000"/>
            </a:lnSpc>
            <a:spcBef>
              <a:spcPct val="0"/>
            </a:spcBef>
            <a:spcAft>
              <a:spcPct val="35000"/>
            </a:spcAft>
            <a:buNone/>
          </a:pPr>
          <a:r>
            <a:rPr lang="en-US" sz="2800" kern="1200" dirty="0"/>
            <a:t>Wait</a:t>
          </a:r>
        </a:p>
      </dsp:txBody>
      <dsp:txXfrm>
        <a:off x="6879474" y="625258"/>
        <a:ext cx="2734711" cy="1000504"/>
      </dsp:txXfrm>
    </dsp:sp>
    <dsp:sp modelId="{3E8A29B7-164D-48CF-B2F5-627CBF991BCA}">
      <dsp:nvSpPr>
        <dsp:cNvPr id="0" name=""/>
        <dsp:cNvSpPr/>
      </dsp:nvSpPr>
      <dsp:spPr>
        <a:xfrm>
          <a:off x="6579323" y="1625762"/>
          <a:ext cx="3034862" cy="1587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822" tIns="239822" rIns="239822" bIns="479643" numCol="1" spcCol="1270" anchor="t" anchorCtr="0">
          <a:noAutofit/>
        </a:bodyPr>
        <a:lstStyle/>
        <a:p>
          <a:pPr marL="0" lvl="0" indent="0" algn="l" defTabSz="889000">
            <a:lnSpc>
              <a:spcPct val="90000"/>
            </a:lnSpc>
            <a:spcBef>
              <a:spcPct val="0"/>
            </a:spcBef>
            <a:spcAft>
              <a:spcPct val="35000"/>
            </a:spcAft>
            <a:buNone/>
          </a:pPr>
          <a:r>
            <a:rPr lang="en-US" sz="2000" kern="1200"/>
            <a:t>Amazon will tell you the file is “processing.”</a:t>
          </a:r>
        </a:p>
      </dsp:txBody>
      <dsp:txXfrm>
        <a:off x="6579323" y="1625762"/>
        <a:ext cx="3034862" cy="158770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2D3EE-3842-473E-A8C4-57AE5416B4F1}">
      <dsp:nvSpPr>
        <dsp:cNvPr id="0" name=""/>
        <dsp:cNvSpPr/>
      </dsp:nvSpPr>
      <dsp:spPr>
        <a:xfrm>
          <a:off x="11428" y="21266"/>
          <a:ext cx="2512151" cy="753645"/>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054" tIns="93054" rIns="93054" bIns="93054" numCol="1" spcCol="1270" anchor="ctr" anchorCtr="0">
          <a:noAutofit/>
        </a:bodyPr>
        <a:lstStyle/>
        <a:p>
          <a:pPr marL="0" lvl="0" indent="0" algn="ctr" defTabSz="889000">
            <a:lnSpc>
              <a:spcPct val="90000"/>
            </a:lnSpc>
            <a:spcBef>
              <a:spcPct val="0"/>
            </a:spcBef>
            <a:spcAft>
              <a:spcPct val="35000"/>
            </a:spcAft>
            <a:buNone/>
          </a:pPr>
          <a:r>
            <a:rPr lang="en-US" sz="2000" kern="1200" dirty="0"/>
            <a:t>Use Cover Creator</a:t>
          </a:r>
        </a:p>
      </dsp:txBody>
      <dsp:txXfrm>
        <a:off x="237522" y="21266"/>
        <a:ext cx="2059964" cy="753645"/>
      </dsp:txXfrm>
    </dsp:sp>
    <dsp:sp modelId="{0076D5DF-DC2B-4C1A-8734-E91D024E0F37}">
      <dsp:nvSpPr>
        <dsp:cNvPr id="0" name=""/>
        <dsp:cNvSpPr/>
      </dsp:nvSpPr>
      <dsp:spPr>
        <a:xfrm>
          <a:off x="11428" y="774912"/>
          <a:ext cx="2286057" cy="15998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649" tIns="180649" rIns="180649" bIns="361299" numCol="1" spcCol="1270" anchor="t" anchorCtr="0">
          <a:noAutofit/>
        </a:bodyPr>
        <a:lstStyle/>
        <a:p>
          <a:pPr marL="0" lvl="0" indent="0" algn="l" defTabSz="666750">
            <a:lnSpc>
              <a:spcPct val="90000"/>
            </a:lnSpc>
            <a:spcBef>
              <a:spcPct val="0"/>
            </a:spcBef>
            <a:spcAft>
              <a:spcPct val="35000"/>
            </a:spcAft>
            <a:buNone/>
          </a:pPr>
          <a:r>
            <a:rPr lang="en-US" sz="1500" kern="1200" dirty="0"/>
            <a:t>Click on “launch cover creator.”</a:t>
          </a:r>
        </a:p>
      </dsp:txBody>
      <dsp:txXfrm>
        <a:off x="11428" y="774912"/>
        <a:ext cx="2286057" cy="1599807"/>
      </dsp:txXfrm>
    </dsp:sp>
    <dsp:sp modelId="{5F53609D-DB0B-4BA2-A720-F28A9E70D5C1}">
      <dsp:nvSpPr>
        <dsp:cNvPr id="0" name=""/>
        <dsp:cNvSpPr/>
      </dsp:nvSpPr>
      <dsp:spPr>
        <a:xfrm>
          <a:off x="2474013" y="21266"/>
          <a:ext cx="2512151" cy="753645"/>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054" tIns="93054" rIns="93054" bIns="93054" numCol="1" spcCol="1270" anchor="ctr" anchorCtr="0">
          <a:noAutofit/>
        </a:bodyPr>
        <a:lstStyle/>
        <a:p>
          <a:pPr marL="0" lvl="0" indent="0" algn="ctr" defTabSz="889000">
            <a:lnSpc>
              <a:spcPct val="90000"/>
            </a:lnSpc>
            <a:spcBef>
              <a:spcPct val="0"/>
            </a:spcBef>
            <a:spcAft>
              <a:spcPct val="35000"/>
            </a:spcAft>
            <a:buNone/>
          </a:pPr>
          <a:r>
            <a:rPr lang="en-US" sz="2000" kern="1200" dirty="0"/>
            <a:t>Design</a:t>
          </a:r>
        </a:p>
      </dsp:txBody>
      <dsp:txXfrm>
        <a:off x="2700107" y="21266"/>
        <a:ext cx="2059964" cy="753645"/>
      </dsp:txXfrm>
    </dsp:sp>
    <dsp:sp modelId="{6A26B03C-F780-4B76-B818-B39390CE92FA}">
      <dsp:nvSpPr>
        <dsp:cNvPr id="0" name=""/>
        <dsp:cNvSpPr/>
      </dsp:nvSpPr>
      <dsp:spPr>
        <a:xfrm>
          <a:off x="2474013" y="774912"/>
          <a:ext cx="2286057" cy="15998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649" tIns="180649" rIns="180649" bIns="361299" numCol="1" spcCol="1270" anchor="t" anchorCtr="0">
          <a:noAutofit/>
        </a:bodyPr>
        <a:lstStyle/>
        <a:p>
          <a:pPr marL="0" lvl="0" indent="0" algn="l" defTabSz="666750">
            <a:lnSpc>
              <a:spcPct val="90000"/>
            </a:lnSpc>
            <a:spcBef>
              <a:spcPct val="0"/>
            </a:spcBef>
            <a:spcAft>
              <a:spcPct val="35000"/>
            </a:spcAft>
            <a:buNone/>
          </a:pPr>
          <a:r>
            <a:rPr lang="en-US" sz="1500" kern="1200"/>
            <a:t>Choose a design, choose fonts and colors, etc – but note the choices are very limited.</a:t>
          </a:r>
        </a:p>
      </dsp:txBody>
      <dsp:txXfrm>
        <a:off x="2474013" y="774912"/>
        <a:ext cx="2286057" cy="1599807"/>
      </dsp:txXfrm>
    </dsp:sp>
    <dsp:sp modelId="{EA5A5B7B-1674-4A48-8A7D-9259F60B7459}">
      <dsp:nvSpPr>
        <dsp:cNvPr id="0" name=""/>
        <dsp:cNvSpPr/>
      </dsp:nvSpPr>
      <dsp:spPr>
        <a:xfrm>
          <a:off x="4936599" y="21266"/>
          <a:ext cx="2512151" cy="753645"/>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054" tIns="93054" rIns="93054" bIns="93054" numCol="1" spcCol="1270" anchor="ctr" anchorCtr="0">
          <a:noAutofit/>
        </a:bodyPr>
        <a:lstStyle/>
        <a:p>
          <a:pPr marL="0" lvl="0" indent="0" algn="ctr" defTabSz="889000">
            <a:lnSpc>
              <a:spcPct val="90000"/>
            </a:lnSpc>
            <a:spcBef>
              <a:spcPct val="0"/>
            </a:spcBef>
            <a:spcAft>
              <a:spcPct val="35000"/>
            </a:spcAft>
            <a:buNone/>
          </a:pPr>
          <a:r>
            <a:rPr lang="en-US" sz="2000" kern="1200" dirty="0"/>
            <a:t>Image</a:t>
          </a:r>
        </a:p>
      </dsp:txBody>
      <dsp:txXfrm>
        <a:off x="5162693" y="21266"/>
        <a:ext cx="2059964" cy="753645"/>
      </dsp:txXfrm>
    </dsp:sp>
    <dsp:sp modelId="{1CF45D0A-8CC3-4C42-9D2E-11029016AB0A}">
      <dsp:nvSpPr>
        <dsp:cNvPr id="0" name=""/>
        <dsp:cNvSpPr/>
      </dsp:nvSpPr>
      <dsp:spPr>
        <a:xfrm>
          <a:off x="4936599" y="774912"/>
          <a:ext cx="2286057" cy="15998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649" tIns="180649" rIns="180649" bIns="361299" numCol="1" spcCol="1270" anchor="t" anchorCtr="0">
          <a:noAutofit/>
        </a:bodyPr>
        <a:lstStyle/>
        <a:p>
          <a:pPr marL="0" lvl="0" indent="0" algn="l" defTabSz="666750">
            <a:lnSpc>
              <a:spcPct val="90000"/>
            </a:lnSpc>
            <a:spcBef>
              <a:spcPct val="0"/>
            </a:spcBef>
            <a:spcAft>
              <a:spcPct val="35000"/>
            </a:spcAft>
            <a:buNone/>
          </a:pPr>
          <a:r>
            <a:rPr lang="en-US" sz="1500" kern="1200"/>
            <a:t>If you have a cover image, upload that to the cover creator. Otherwise choose an image.</a:t>
          </a:r>
        </a:p>
      </dsp:txBody>
      <dsp:txXfrm>
        <a:off x="4936599" y="774912"/>
        <a:ext cx="2286057" cy="1599807"/>
      </dsp:txXfrm>
    </dsp:sp>
    <dsp:sp modelId="{65B65181-6D75-484C-A7C0-F65AD0036B52}">
      <dsp:nvSpPr>
        <dsp:cNvPr id="0" name=""/>
        <dsp:cNvSpPr/>
      </dsp:nvSpPr>
      <dsp:spPr>
        <a:xfrm>
          <a:off x="7399184" y="21266"/>
          <a:ext cx="2512151" cy="753645"/>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054" tIns="93054" rIns="93054" bIns="93054" numCol="1" spcCol="1270" anchor="ctr" anchorCtr="0">
          <a:noAutofit/>
        </a:bodyPr>
        <a:lstStyle/>
        <a:p>
          <a:pPr marL="0" lvl="0" indent="0" algn="ctr" defTabSz="889000">
            <a:lnSpc>
              <a:spcPct val="90000"/>
            </a:lnSpc>
            <a:spcBef>
              <a:spcPct val="0"/>
            </a:spcBef>
            <a:spcAft>
              <a:spcPct val="35000"/>
            </a:spcAft>
            <a:buNone/>
          </a:pPr>
          <a:r>
            <a:rPr lang="en-US" sz="2000" kern="1200" dirty="0"/>
            <a:t>Beware</a:t>
          </a:r>
        </a:p>
      </dsp:txBody>
      <dsp:txXfrm>
        <a:off x="7625278" y="21266"/>
        <a:ext cx="2059964" cy="753645"/>
      </dsp:txXfrm>
    </dsp:sp>
    <dsp:sp modelId="{327FA91C-D3B3-406C-970D-978B6AABB0DC}">
      <dsp:nvSpPr>
        <dsp:cNvPr id="0" name=""/>
        <dsp:cNvSpPr/>
      </dsp:nvSpPr>
      <dsp:spPr>
        <a:xfrm>
          <a:off x="7399184" y="774912"/>
          <a:ext cx="2286057" cy="15998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649" tIns="180649" rIns="180649" bIns="361299" numCol="1" spcCol="1270" anchor="t" anchorCtr="0">
          <a:noAutofit/>
        </a:bodyPr>
        <a:lstStyle/>
        <a:p>
          <a:pPr marL="0" lvl="0" indent="0" algn="l" defTabSz="666750">
            <a:lnSpc>
              <a:spcPct val="90000"/>
            </a:lnSpc>
            <a:spcBef>
              <a:spcPct val="0"/>
            </a:spcBef>
            <a:spcAft>
              <a:spcPct val="35000"/>
            </a:spcAft>
            <a:buNone/>
          </a:pPr>
          <a:r>
            <a:rPr lang="en-US" sz="1500" kern="1200" dirty="0"/>
            <a:t>Note, you will want the same design to work for the print book as well.</a:t>
          </a:r>
        </a:p>
      </dsp:txBody>
      <dsp:txXfrm>
        <a:off x="7399184" y="774912"/>
        <a:ext cx="2286057" cy="159980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32B4B-A6D9-4E2A-BF74-240DBC40F77F}">
      <dsp:nvSpPr>
        <dsp:cNvPr id="0" name=""/>
        <dsp:cNvSpPr/>
      </dsp:nvSpPr>
      <dsp:spPr>
        <a:xfrm>
          <a:off x="0" y="73774"/>
          <a:ext cx="9922764" cy="11977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YOU MUST PREVIEW YOUR BOOK</a:t>
          </a:r>
        </a:p>
      </dsp:txBody>
      <dsp:txXfrm>
        <a:off x="58469" y="132243"/>
        <a:ext cx="9805826" cy="1080812"/>
      </dsp:txXfrm>
    </dsp:sp>
    <dsp:sp modelId="{4886D8A0-61A5-46FB-B5F0-3765000E1C3D}">
      <dsp:nvSpPr>
        <dsp:cNvPr id="0" name=""/>
        <dsp:cNvSpPr/>
      </dsp:nvSpPr>
      <dsp:spPr>
        <a:xfrm>
          <a:off x="0" y="1320485"/>
          <a:ext cx="9922764" cy="11977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Amazon provides a great previewer. You can look at how the </a:t>
          </a:r>
          <a:r>
            <a:rPr lang="en-US" sz="1700" kern="1200" dirty="0" err="1"/>
            <a:t>ebook</a:t>
          </a:r>
          <a:r>
            <a:rPr lang="en-US" sz="1700" kern="1200" dirty="0"/>
            <a:t> will look on a phone, a tablet, a kindle… big text, small text… color, black and white… jump between entries in the contents list… check that links within the book really work (e.g. where you linked to “chapter 3” from a paragraph in chapter one)… etc.</a:t>
          </a:r>
        </a:p>
      </dsp:txBody>
      <dsp:txXfrm>
        <a:off x="58469" y="1378954"/>
        <a:ext cx="9805826" cy="1080812"/>
      </dsp:txXfrm>
    </dsp:sp>
    <dsp:sp modelId="{5D6057DA-272C-400F-97AB-49FF198BA224}">
      <dsp:nvSpPr>
        <dsp:cNvPr id="0" name=""/>
        <dsp:cNvSpPr/>
      </dsp:nvSpPr>
      <dsp:spPr>
        <a:xfrm>
          <a:off x="0" y="2567196"/>
          <a:ext cx="9922764" cy="11977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You must at least pretend to use the previewer before you approve your book. I strongly recommend you really use it.</a:t>
          </a:r>
        </a:p>
      </dsp:txBody>
      <dsp:txXfrm>
        <a:off x="58469" y="2625665"/>
        <a:ext cx="9805826" cy="108081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ACC81-1BA7-4449-BC65-CD0E516BEF80}">
      <dsp:nvSpPr>
        <dsp:cNvPr id="0" name=""/>
        <dsp:cNvSpPr/>
      </dsp:nvSpPr>
      <dsp:spPr>
        <a:xfrm>
          <a:off x="0" y="0"/>
          <a:ext cx="9922764" cy="9219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Remember, you don’t need an ISBN for an </a:t>
          </a:r>
          <a:r>
            <a:rPr lang="en-US" sz="1400" kern="1200" dirty="0" err="1"/>
            <a:t>ebook</a:t>
          </a:r>
          <a:r>
            <a:rPr lang="en-US" sz="1400" kern="1200" dirty="0"/>
            <a:t>. You might want one if you’re publishing lots of books and have already bought lots of ISBNs. Otherwise, Amazon will give you an ASIN instead.</a:t>
          </a:r>
        </a:p>
      </dsp:txBody>
      <dsp:txXfrm>
        <a:off x="45007" y="45007"/>
        <a:ext cx="9832750" cy="831956"/>
      </dsp:txXfrm>
    </dsp:sp>
    <dsp:sp modelId="{CE376A47-277A-4CA1-AD18-41397B3D706C}">
      <dsp:nvSpPr>
        <dsp:cNvPr id="0" name=""/>
        <dsp:cNvSpPr/>
      </dsp:nvSpPr>
      <dsp:spPr>
        <a:xfrm>
          <a:off x="0" y="994568"/>
          <a:ext cx="9922764" cy="17353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The ISBN is an international book code, and every PRINT book must have one. Amazon will give you one FREE. Then Amazon will be listed as the publisher, and local bookstores won’t want to buy your book from them (but they’ll buy it from you).</a:t>
          </a:r>
        </a:p>
        <a:p>
          <a:pPr marL="0" lvl="0" indent="0" algn="l" defTabSz="622300">
            <a:lnSpc>
              <a:spcPct val="90000"/>
            </a:lnSpc>
            <a:spcBef>
              <a:spcPct val="0"/>
            </a:spcBef>
            <a:spcAft>
              <a:spcPct val="35000"/>
            </a:spcAft>
            <a:buNone/>
          </a:pPr>
          <a:r>
            <a:rPr lang="en-US" sz="1400" kern="1200" dirty="0"/>
            <a:t>You can buy your own ISBN from Bowker.com, but they are hideously expensive (unless you buy them in blocks of 100 or more). You can’t share them with your best friend or anyone else in the group – once you’ve bought them, you personally are listed as the publisher.</a:t>
          </a:r>
        </a:p>
      </dsp:txBody>
      <dsp:txXfrm>
        <a:off x="84712" y="1079280"/>
        <a:ext cx="9753340" cy="1565908"/>
      </dsp:txXfrm>
    </dsp:sp>
    <dsp:sp modelId="{1BBB4CA0-D600-476D-A6A4-812A20D206F8}">
      <dsp:nvSpPr>
        <dsp:cNvPr id="0" name=""/>
        <dsp:cNvSpPr/>
      </dsp:nvSpPr>
      <dsp:spPr>
        <a:xfrm>
          <a:off x="0" y="2802499"/>
          <a:ext cx="9922764" cy="9952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So… FREE, from Amazon, is good! And seriously, your local bookstore will only stock your book if you provide them with copies “on commission” anyway.</a:t>
          </a:r>
        </a:p>
      </dsp:txBody>
      <dsp:txXfrm>
        <a:off x="48584" y="2851083"/>
        <a:ext cx="9825596" cy="89807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D43D7-D6E8-470B-B4C7-EBE99C4BA166}">
      <dsp:nvSpPr>
        <dsp:cNvPr id="0" name=""/>
        <dsp:cNvSpPr/>
      </dsp:nvSpPr>
      <dsp:spPr>
        <a:xfrm>
          <a:off x="0" y="18651"/>
          <a:ext cx="9922764"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Amazon will ask you about rights, distribution, price, etc.</a:t>
          </a:r>
        </a:p>
      </dsp:txBody>
      <dsp:txXfrm>
        <a:off x="32784" y="51435"/>
        <a:ext cx="9857196" cy="606012"/>
      </dsp:txXfrm>
    </dsp:sp>
    <dsp:sp modelId="{BDDF8F90-19D2-4F3D-870A-BAA02C8DED90}">
      <dsp:nvSpPr>
        <dsp:cNvPr id="0" name=""/>
        <dsp:cNvSpPr/>
      </dsp:nvSpPr>
      <dsp:spPr>
        <a:xfrm>
          <a:off x="0" y="690231"/>
          <a:ext cx="9922764" cy="312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You own the rights to your own book. </a:t>
          </a:r>
        </a:p>
        <a:p>
          <a:pPr marL="228600" lvl="1" indent="-228600" algn="l" defTabSz="977900">
            <a:lnSpc>
              <a:spcPct val="90000"/>
            </a:lnSpc>
            <a:spcBef>
              <a:spcPct val="0"/>
            </a:spcBef>
            <a:spcAft>
              <a:spcPct val="20000"/>
            </a:spcAft>
            <a:buChar char="•"/>
          </a:pPr>
          <a:r>
            <a:rPr lang="en-US" sz="2200" kern="1200"/>
            <a:t>You can distribute it to lots of countries (though it may not sell well, depending on the language).</a:t>
          </a:r>
        </a:p>
        <a:p>
          <a:pPr marL="228600" lvl="1" indent="-228600" algn="l" defTabSz="977900">
            <a:lnSpc>
              <a:spcPct val="90000"/>
            </a:lnSpc>
            <a:spcBef>
              <a:spcPct val="0"/>
            </a:spcBef>
            <a:spcAft>
              <a:spcPct val="20000"/>
            </a:spcAft>
            <a:buChar char="•"/>
          </a:pPr>
          <a:r>
            <a:rPr lang="en-US" sz="2200" kern="1200"/>
            <a:t>Amazon sets minimum prices (so it gets a profit from each sale).</a:t>
          </a:r>
        </a:p>
        <a:p>
          <a:pPr marL="228600" lvl="1" indent="-228600" algn="l" defTabSz="977900">
            <a:lnSpc>
              <a:spcPct val="90000"/>
            </a:lnSpc>
            <a:spcBef>
              <a:spcPct val="0"/>
            </a:spcBef>
            <a:spcAft>
              <a:spcPct val="20000"/>
            </a:spcAft>
            <a:buChar char="•"/>
          </a:pPr>
          <a:r>
            <a:rPr lang="en-US" sz="2200" kern="1200"/>
            <a:t>You can choose to receive different percentages, but note, one choice involves their removing the cost of downloading the book before they pay you.</a:t>
          </a:r>
        </a:p>
        <a:p>
          <a:pPr marL="228600" lvl="1" indent="-228600" algn="l" defTabSz="977900">
            <a:lnSpc>
              <a:spcPct val="90000"/>
            </a:lnSpc>
            <a:spcBef>
              <a:spcPct val="0"/>
            </a:spcBef>
            <a:spcAft>
              <a:spcPct val="20000"/>
            </a:spcAft>
            <a:buChar char="•"/>
          </a:pPr>
          <a:r>
            <a:rPr lang="en-US" sz="2200" kern="1200" dirty="0"/>
            <a:t>Try to set a price that’s not too cheap (or no one will look) and not to expensive (or no one will buy).</a:t>
          </a:r>
        </a:p>
      </dsp:txBody>
      <dsp:txXfrm>
        <a:off x="0" y="690231"/>
        <a:ext cx="9922764" cy="31298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1359B-BC59-4342-B5EA-2070233E2BA1}">
      <dsp:nvSpPr>
        <dsp:cNvPr id="0" name=""/>
        <dsp:cNvSpPr/>
      </dsp:nvSpPr>
      <dsp:spPr>
        <a:xfrm>
          <a:off x="0" y="0"/>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At this point, Amazon offers you the chance to create the print book. Accept it. They will pre-populate answers to a lot of those questions – title, subtitle, author(s), ages, keywords, etc.</a:t>
          </a:r>
        </a:p>
      </dsp:txBody>
      <dsp:txXfrm>
        <a:off x="24735" y="24735"/>
        <a:ext cx="6955547" cy="795048"/>
      </dsp:txXfrm>
    </dsp:sp>
    <dsp:sp modelId="{D01BD7CA-C738-4B45-BE1A-852943BDDEA2}">
      <dsp:nvSpPr>
        <dsp:cNvPr id="0" name=""/>
        <dsp:cNvSpPr/>
      </dsp:nvSpPr>
      <dsp:spPr>
        <a:xfrm>
          <a:off x="664825" y="998067"/>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They will ask if you have an ISBN. Otherwise, you can use a FREE amazon one. But… if you want the ISBN to appear inside your book (you probably do), you will have to add it and resave your pdf file NOW, before uploading.</a:t>
          </a:r>
        </a:p>
      </dsp:txBody>
      <dsp:txXfrm>
        <a:off x="689560" y="1022802"/>
        <a:ext cx="6674978" cy="795048"/>
      </dsp:txXfrm>
    </dsp:sp>
    <dsp:sp modelId="{A6AE48A4-4EDF-411A-B7F5-860C71A5EEDC}">
      <dsp:nvSpPr>
        <dsp:cNvPr id="0" name=""/>
        <dsp:cNvSpPr/>
      </dsp:nvSpPr>
      <dsp:spPr>
        <a:xfrm>
          <a:off x="1319727" y="1996135"/>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When you’re ready, upload your pdf file.</a:t>
          </a:r>
        </a:p>
      </dsp:txBody>
      <dsp:txXfrm>
        <a:off x="1344462" y="2020870"/>
        <a:ext cx="6684901" cy="795048"/>
      </dsp:txXfrm>
    </dsp:sp>
    <dsp:sp modelId="{BF57BD8C-0DE9-42C0-B2CF-1D785539DBA6}">
      <dsp:nvSpPr>
        <dsp:cNvPr id="0" name=""/>
        <dsp:cNvSpPr/>
      </dsp:nvSpPr>
      <dsp:spPr>
        <a:xfrm>
          <a:off x="1984552" y="2994203"/>
          <a:ext cx="7938211" cy="8445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Then worry about the cover.</a:t>
          </a:r>
          <a:endParaRPr lang="en-US" sz="1400" kern="1200" dirty="0"/>
        </a:p>
      </dsp:txBody>
      <dsp:txXfrm>
        <a:off x="2009287" y="3018938"/>
        <a:ext cx="6674978" cy="795048"/>
      </dsp:txXfrm>
    </dsp:sp>
    <dsp:sp modelId="{9FC7E880-C8CB-4226-B3D1-E23538602E34}">
      <dsp:nvSpPr>
        <dsp:cNvPr id="0" name=""/>
        <dsp:cNvSpPr/>
      </dsp:nvSpPr>
      <dsp:spPr>
        <a:xfrm>
          <a:off x="7389273" y="646824"/>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512784" y="646824"/>
        <a:ext cx="301915" cy="413075"/>
      </dsp:txXfrm>
    </dsp:sp>
    <dsp:sp modelId="{30019F55-EB40-48CF-924B-C189E315F772}">
      <dsp:nvSpPr>
        <dsp:cNvPr id="0" name=""/>
        <dsp:cNvSpPr/>
      </dsp:nvSpPr>
      <dsp:spPr>
        <a:xfrm>
          <a:off x="8054099" y="1644892"/>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a:p>
        <a:p>
          <a:pPr marL="0" lvl="0" indent="0" algn="ctr" defTabSz="488950">
            <a:lnSpc>
              <a:spcPct val="90000"/>
            </a:lnSpc>
            <a:spcBef>
              <a:spcPct val="0"/>
            </a:spcBef>
            <a:spcAft>
              <a:spcPct val="35000"/>
            </a:spcAft>
            <a:buNone/>
          </a:pPr>
          <a:endParaRPr lang="en-US" sz="1100" kern="1200"/>
        </a:p>
      </dsp:txBody>
      <dsp:txXfrm>
        <a:off x="8177610" y="1644892"/>
        <a:ext cx="301915" cy="413075"/>
      </dsp:txXfrm>
    </dsp:sp>
    <dsp:sp modelId="{C42945E9-9E17-4FAE-A9B3-14A41E96E3EA}">
      <dsp:nvSpPr>
        <dsp:cNvPr id="0" name=""/>
        <dsp:cNvSpPr/>
      </dsp:nvSpPr>
      <dsp:spPr>
        <a:xfrm>
          <a:off x="8709001" y="2642960"/>
          <a:ext cx="548937" cy="54893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a:p>
        <a:p>
          <a:pPr marL="0" lvl="0" indent="0" algn="ctr" defTabSz="488950">
            <a:lnSpc>
              <a:spcPct val="90000"/>
            </a:lnSpc>
            <a:spcBef>
              <a:spcPct val="0"/>
            </a:spcBef>
            <a:spcAft>
              <a:spcPct val="35000"/>
            </a:spcAft>
            <a:buNone/>
          </a:pPr>
          <a:endParaRPr lang="en-US" sz="1100" kern="1200"/>
        </a:p>
      </dsp:txBody>
      <dsp:txXfrm>
        <a:off x="8832512" y="2642960"/>
        <a:ext cx="301915" cy="41307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F2CBF-E9B5-4638-908B-C87491738391}">
      <dsp:nvSpPr>
        <dsp:cNvPr id="0" name=""/>
        <dsp:cNvSpPr/>
      </dsp:nvSpPr>
      <dsp:spPr>
        <a:xfrm>
          <a:off x="0" y="0"/>
          <a:ext cx="5820663"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Amazon’s cover creator will (probably) give you two areas for text on the back cover, and one space for an image.</a:t>
          </a:r>
        </a:p>
      </dsp:txBody>
      <dsp:txXfrm>
        <a:off x="27187" y="27187"/>
        <a:ext cx="5766289" cy="502546"/>
      </dsp:txXfrm>
    </dsp:sp>
    <dsp:sp modelId="{F43EB5BA-206C-472A-8FE1-9E8F92A9B95D}">
      <dsp:nvSpPr>
        <dsp:cNvPr id="0" name=""/>
        <dsp:cNvSpPr/>
      </dsp:nvSpPr>
      <dsp:spPr>
        <a:xfrm>
          <a:off x="0" y="604282"/>
          <a:ext cx="5820663"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We’re going to insert the library’s owl in the image space.</a:t>
          </a:r>
        </a:p>
      </dsp:txBody>
      <dsp:txXfrm>
        <a:off x="27187" y="631469"/>
        <a:ext cx="5766289" cy="502546"/>
      </dsp:txXfrm>
    </dsp:sp>
    <dsp:sp modelId="{F99920AA-59D3-47D9-84B7-257C9E991F77}">
      <dsp:nvSpPr>
        <dsp:cNvPr id="0" name=""/>
        <dsp:cNvSpPr/>
      </dsp:nvSpPr>
      <dsp:spPr>
        <a:xfrm>
          <a:off x="0" y="1204908"/>
          <a:ext cx="5820663"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We will put the blurb from our book descriptions onto the back cover as well.</a:t>
          </a:r>
        </a:p>
      </dsp:txBody>
      <dsp:txXfrm>
        <a:off x="27187" y="1232095"/>
        <a:ext cx="5766289" cy="502546"/>
      </dsp:txXfrm>
    </dsp:sp>
    <dsp:sp modelId="{EF421B7A-558A-4393-AAA7-38E5AEF4511A}">
      <dsp:nvSpPr>
        <dsp:cNvPr id="0" name=""/>
        <dsp:cNvSpPr/>
      </dsp:nvSpPr>
      <dsp:spPr>
        <a:xfrm>
          <a:off x="0" y="1810597"/>
          <a:ext cx="5820663"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And we will add our thanks to the library, plus information about where to find us.</a:t>
          </a:r>
        </a:p>
      </dsp:txBody>
      <dsp:txXfrm>
        <a:off x="27187" y="1837784"/>
        <a:ext cx="5766289" cy="502546"/>
      </dsp:txXfrm>
    </dsp:sp>
    <dsp:sp modelId="{BD64469D-2B0E-49E9-A170-F12658493498}">
      <dsp:nvSpPr>
        <dsp:cNvPr id="0" name=""/>
        <dsp:cNvSpPr/>
      </dsp:nvSpPr>
      <dsp:spPr>
        <a:xfrm>
          <a:off x="0" y="2432575"/>
          <a:ext cx="5820663" cy="11725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Amazon’s cover creator leaves a space for the barcode and adds the barcode for you. NOTE, Amazon barcodes don’t include prices.</a:t>
          </a:r>
        </a:p>
      </dsp:txBody>
      <dsp:txXfrm>
        <a:off x="57240" y="2489815"/>
        <a:ext cx="5706183" cy="105809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32B4B-A6D9-4E2A-BF74-240DBC40F77F}">
      <dsp:nvSpPr>
        <dsp:cNvPr id="0" name=""/>
        <dsp:cNvSpPr/>
      </dsp:nvSpPr>
      <dsp:spPr>
        <a:xfrm>
          <a:off x="0" y="35115"/>
          <a:ext cx="9922764" cy="8106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YOU MUST PREVIEW YOUR PRINT BOOK AS WELL</a:t>
          </a:r>
        </a:p>
      </dsp:txBody>
      <dsp:txXfrm>
        <a:off x="39575" y="74690"/>
        <a:ext cx="9843614" cy="731544"/>
      </dsp:txXfrm>
    </dsp:sp>
    <dsp:sp modelId="{4886D8A0-61A5-46FB-B5F0-3765000E1C3D}">
      <dsp:nvSpPr>
        <dsp:cNvPr id="0" name=""/>
        <dsp:cNvSpPr/>
      </dsp:nvSpPr>
      <dsp:spPr>
        <a:xfrm>
          <a:off x="0" y="903409"/>
          <a:ext cx="9922764" cy="14212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Amazon provides a great previewer. You can see how the cover looks, turn pages, check the headers and footers, make sure chapters appear on the right pages, check the ISBN (if included) is correct…</a:t>
          </a:r>
        </a:p>
      </dsp:txBody>
      <dsp:txXfrm>
        <a:off x="69382" y="972791"/>
        <a:ext cx="9784000" cy="1282534"/>
      </dsp:txXfrm>
    </dsp:sp>
    <dsp:sp modelId="{5D6057DA-272C-400F-97AB-49FF198BA224}">
      <dsp:nvSpPr>
        <dsp:cNvPr id="0" name=""/>
        <dsp:cNvSpPr/>
      </dsp:nvSpPr>
      <dsp:spPr>
        <a:xfrm>
          <a:off x="0" y="2382308"/>
          <a:ext cx="9922764" cy="14212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You must at least pretend to use the previewer before you approve your book. I strongly recommend you really use it. And if you want to be really sure everything worked, order a preview copy through the mail as well – it will have PROOF written across every page, but it will let you know how the colors printed, etc.</a:t>
          </a:r>
        </a:p>
      </dsp:txBody>
      <dsp:txXfrm>
        <a:off x="69382" y="2451690"/>
        <a:ext cx="9784000" cy="128253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D43D7-D6E8-470B-B4C7-EBE99C4BA166}">
      <dsp:nvSpPr>
        <dsp:cNvPr id="0" name=""/>
        <dsp:cNvSpPr/>
      </dsp:nvSpPr>
      <dsp:spPr>
        <a:xfrm>
          <a:off x="0" y="73685"/>
          <a:ext cx="9922764"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Amazon will ask you about rights, distribution, etc. (again)</a:t>
          </a:r>
        </a:p>
      </dsp:txBody>
      <dsp:txXfrm>
        <a:off x="30442" y="104127"/>
        <a:ext cx="9861880" cy="562726"/>
      </dsp:txXfrm>
    </dsp:sp>
    <dsp:sp modelId="{BDDF8F90-19D2-4F3D-870A-BAA02C8DED90}">
      <dsp:nvSpPr>
        <dsp:cNvPr id="0" name=""/>
        <dsp:cNvSpPr/>
      </dsp:nvSpPr>
      <dsp:spPr>
        <a:xfrm>
          <a:off x="0" y="697296"/>
          <a:ext cx="9922764" cy="3067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You still own the rights to your own book. </a:t>
          </a:r>
        </a:p>
        <a:p>
          <a:pPr marL="228600" lvl="1" indent="-228600" algn="l" defTabSz="889000">
            <a:lnSpc>
              <a:spcPct val="90000"/>
            </a:lnSpc>
            <a:spcBef>
              <a:spcPct val="0"/>
            </a:spcBef>
            <a:spcAft>
              <a:spcPct val="20000"/>
            </a:spcAft>
            <a:buChar char="•"/>
          </a:pPr>
          <a:r>
            <a:rPr lang="en-US" sz="2000" kern="1200" dirty="0"/>
            <a:t>You can still sell it to lots of countries (though it may not sell well, depending on the language). You can also “distribute” it, for sale on Barnes &amp; Noble etc. (though it’s really not likely to help you – they’re not going to buy from a competitor!).</a:t>
          </a:r>
        </a:p>
        <a:p>
          <a:pPr marL="228600" lvl="1" indent="-228600" algn="l" defTabSz="889000">
            <a:lnSpc>
              <a:spcPct val="90000"/>
            </a:lnSpc>
            <a:spcBef>
              <a:spcPct val="0"/>
            </a:spcBef>
            <a:spcAft>
              <a:spcPct val="20000"/>
            </a:spcAft>
            <a:buChar char="•"/>
          </a:pPr>
          <a:r>
            <a:rPr lang="en-US" sz="2000" kern="1200" dirty="0"/>
            <a:t>Amazon sets minimum prices (so it gets a profit from each sale), and these are higher if you choose to distribute (so they get a profit from each “wholesale” purchase). Guess why we don’t distribute our anthology!</a:t>
          </a:r>
        </a:p>
        <a:p>
          <a:pPr marL="228600" lvl="1" indent="-228600" algn="l" defTabSz="889000">
            <a:lnSpc>
              <a:spcPct val="90000"/>
            </a:lnSpc>
            <a:spcBef>
              <a:spcPct val="0"/>
            </a:spcBef>
            <a:spcAft>
              <a:spcPct val="20000"/>
            </a:spcAft>
            <a:buChar char="•"/>
          </a:pPr>
          <a:r>
            <a:rPr lang="en-US" sz="2000" kern="1200" dirty="0"/>
            <a:t>Try to set a price that’s not too cheap (or no one will look) and not to expensive (or no one will buy).</a:t>
          </a:r>
        </a:p>
      </dsp:txBody>
      <dsp:txXfrm>
        <a:off x="0" y="697296"/>
        <a:ext cx="9922764" cy="306774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15C8F-B1A0-42F2-B446-6C6C71BD85D2}">
      <dsp:nvSpPr>
        <dsp:cNvPr id="0" name=""/>
        <dsp:cNvSpPr/>
      </dsp:nvSpPr>
      <dsp:spPr>
        <a:xfrm>
          <a:off x="0" y="128299"/>
          <a:ext cx="9922764" cy="584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If you don’t already have an amazon author page, create one now!</a:t>
          </a:r>
        </a:p>
      </dsp:txBody>
      <dsp:txXfrm>
        <a:off x="28529" y="156828"/>
        <a:ext cx="9865706" cy="527357"/>
      </dsp:txXfrm>
    </dsp:sp>
    <dsp:sp modelId="{F465C052-B1F2-45AD-AE1B-EE7894FA9769}">
      <dsp:nvSpPr>
        <dsp:cNvPr id="0" name=""/>
        <dsp:cNvSpPr/>
      </dsp:nvSpPr>
      <dsp:spPr>
        <a:xfrm>
          <a:off x="0" y="712714"/>
          <a:ext cx="9922764" cy="3297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4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From your </a:t>
          </a:r>
          <a:r>
            <a:rPr lang="en-US" sz="2100" kern="1200" dirty="0" err="1"/>
            <a:t>kdp</a:t>
          </a:r>
          <a:r>
            <a:rPr lang="en-US" sz="2100" kern="1200" dirty="0"/>
            <a:t> dashboard, go to “marketing” (probably top right tab). (You can try going straight to </a:t>
          </a:r>
          <a:r>
            <a:rPr lang="en-US" sz="2100" kern="1200" dirty="0">
              <a:hlinkClick xmlns:r="http://schemas.openxmlformats.org/officeDocument/2006/relationships" r:id="rId1"/>
            </a:rPr>
            <a:t>https://author.amazon.com/</a:t>
          </a:r>
          <a:r>
            <a:rPr lang="en-US" sz="2100" kern="1200" dirty="0"/>
            <a:t>. It might work.)</a:t>
          </a:r>
        </a:p>
        <a:p>
          <a:pPr marL="228600" lvl="1" indent="-228600" algn="l" defTabSz="933450">
            <a:lnSpc>
              <a:spcPct val="90000"/>
            </a:lnSpc>
            <a:spcBef>
              <a:spcPct val="0"/>
            </a:spcBef>
            <a:spcAft>
              <a:spcPct val="20000"/>
            </a:spcAft>
            <a:buChar char="•"/>
          </a:pPr>
          <a:r>
            <a:rPr lang="en-US" sz="2100" kern="1200" dirty="0"/>
            <a:t>Find the button to “manage” your author page.</a:t>
          </a:r>
        </a:p>
        <a:p>
          <a:pPr marL="228600" lvl="1" indent="-228600" algn="l" defTabSz="933450">
            <a:lnSpc>
              <a:spcPct val="90000"/>
            </a:lnSpc>
            <a:spcBef>
              <a:spcPct val="0"/>
            </a:spcBef>
            <a:spcAft>
              <a:spcPct val="20000"/>
            </a:spcAft>
            <a:buChar char="•"/>
          </a:pPr>
          <a:r>
            <a:rPr lang="en-US" sz="2100" kern="1200" dirty="0"/>
            <a:t>Choose your marketplace (what page are you setting up?) then click on manage.</a:t>
          </a:r>
        </a:p>
        <a:p>
          <a:pPr marL="228600" lvl="1" indent="-228600" algn="l" defTabSz="933450">
            <a:lnSpc>
              <a:spcPct val="90000"/>
            </a:lnSpc>
            <a:spcBef>
              <a:spcPct val="0"/>
            </a:spcBef>
            <a:spcAft>
              <a:spcPct val="20000"/>
            </a:spcAft>
            <a:buChar char="•"/>
          </a:pPr>
          <a:r>
            <a:rPr lang="en-US" sz="2100" kern="1200" dirty="0"/>
            <a:t>And now, unless you already have books there (you might, if you’re one of our authors), they’ll want you to help them “find” a book that “belongs” to you. </a:t>
          </a:r>
        </a:p>
        <a:p>
          <a:pPr marL="228600" lvl="1" indent="-228600" algn="l" defTabSz="933450">
            <a:lnSpc>
              <a:spcPct val="90000"/>
            </a:lnSpc>
            <a:spcBef>
              <a:spcPct val="0"/>
            </a:spcBef>
            <a:spcAft>
              <a:spcPct val="20000"/>
            </a:spcAft>
            <a:buChar char="•"/>
          </a:pPr>
          <a:r>
            <a:rPr lang="en-US" sz="2100" kern="1200"/>
            <a:t>Then you can add an author bio, link your blog, add a photo, and do other good stuff.</a:t>
          </a:r>
        </a:p>
      </dsp:txBody>
      <dsp:txXfrm>
        <a:off x="0" y="712714"/>
        <a:ext cx="9922764" cy="329750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BDAF5-E1CA-444E-91E0-24939357AE40}">
      <dsp:nvSpPr>
        <dsp:cNvPr id="0" name=""/>
        <dsp:cNvSpPr/>
      </dsp:nvSpPr>
      <dsp:spPr>
        <a:xfrm>
          <a:off x="2907"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Select your book (say, Millworks Framing Life)</a:t>
          </a:r>
        </a:p>
      </dsp:txBody>
      <dsp:txXfrm>
        <a:off x="2907" y="420287"/>
        <a:ext cx="2306267" cy="1383760"/>
      </dsp:txXfrm>
    </dsp:sp>
    <dsp:sp modelId="{CAE2EE35-D3C8-439D-A609-5D3D57B3594F}">
      <dsp:nvSpPr>
        <dsp:cNvPr id="0" name=""/>
        <dsp:cNvSpPr/>
      </dsp:nvSpPr>
      <dsp:spPr>
        <a:xfrm>
          <a:off x="2539801"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When it asks you to select your author name, choose “My name isn’t there.”</a:t>
          </a:r>
        </a:p>
      </dsp:txBody>
      <dsp:txXfrm>
        <a:off x="2539801" y="420287"/>
        <a:ext cx="2306267" cy="1383760"/>
      </dsp:txXfrm>
    </dsp:sp>
    <dsp:sp modelId="{DFEBB7AF-CB55-4868-A9E4-39A8EE78B7DB}">
      <dsp:nvSpPr>
        <dsp:cNvPr id="0" name=""/>
        <dsp:cNvSpPr/>
      </dsp:nvSpPr>
      <dsp:spPr>
        <a:xfrm>
          <a:off x="5076695"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Then look for the “contact us” button (wherever they’ve hidden it).</a:t>
          </a:r>
        </a:p>
      </dsp:txBody>
      <dsp:txXfrm>
        <a:off x="5076695" y="420287"/>
        <a:ext cx="2306267" cy="1383760"/>
      </dsp:txXfrm>
    </dsp:sp>
    <dsp:sp modelId="{D04EF3EB-4390-4CFB-B581-26F137B5A2D9}">
      <dsp:nvSpPr>
        <dsp:cNvPr id="0" name=""/>
        <dsp:cNvSpPr/>
      </dsp:nvSpPr>
      <dsp:spPr>
        <a:xfrm>
          <a:off x="7613589" y="420287"/>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You are contacting them about a book – contact by email.</a:t>
          </a:r>
        </a:p>
      </dsp:txBody>
      <dsp:txXfrm>
        <a:off x="7613589" y="420287"/>
        <a:ext cx="2306267" cy="1383760"/>
      </dsp:txXfrm>
    </dsp:sp>
    <dsp:sp modelId="{D724B615-C905-4AA0-ADE4-F05CC1BDBABA}">
      <dsp:nvSpPr>
        <dsp:cNvPr id="0" name=""/>
        <dsp:cNvSpPr/>
      </dsp:nvSpPr>
      <dsp:spPr>
        <a:xfrm>
          <a:off x="2907"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Give them the book title and ASIN or ISBN</a:t>
          </a:r>
        </a:p>
      </dsp:txBody>
      <dsp:txXfrm>
        <a:off x="2907" y="2034674"/>
        <a:ext cx="2306267" cy="1383760"/>
      </dsp:txXfrm>
    </dsp:sp>
    <dsp:sp modelId="{0A1524B0-8976-4C52-AB86-7B89EB53B2E1}">
      <dsp:nvSpPr>
        <dsp:cNvPr id="0" name=""/>
        <dsp:cNvSpPr/>
      </dsp:nvSpPr>
      <dsp:spPr>
        <a:xfrm>
          <a:off x="2539801"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Tell them you are one of the authors</a:t>
          </a:r>
        </a:p>
      </dsp:txBody>
      <dsp:txXfrm>
        <a:off x="2539801" y="2034674"/>
        <a:ext cx="2306267" cy="1383760"/>
      </dsp:txXfrm>
    </dsp:sp>
    <dsp:sp modelId="{9D349645-9F34-4C20-8A3C-D751C7EE534C}">
      <dsp:nvSpPr>
        <dsp:cNvPr id="0" name=""/>
        <dsp:cNvSpPr/>
      </dsp:nvSpPr>
      <dsp:spPr>
        <a:xfrm>
          <a:off x="5076695"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Ask them to give you an author page listing that book.</a:t>
          </a:r>
        </a:p>
      </dsp:txBody>
      <dsp:txXfrm>
        <a:off x="5076695" y="2034674"/>
        <a:ext cx="2306267" cy="1383760"/>
      </dsp:txXfrm>
    </dsp:sp>
    <dsp:sp modelId="{FDEBA5B6-2346-43B6-99BF-D8A07A588AE0}">
      <dsp:nvSpPr>
        <dsp:cNvPr id="0" name=""/>
        <dsp:cNvSpPr/>
      </dsp:nvSpPr>
      <dsp:spPr>
        <a:xfrm>
          <a:off x="7613589" y="2034674"/>
          <a:ext cx="2306267" cy="138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Then wait. They are usually really, really good about fixing this.</a:t>
          </a:r>
        </a:p>
      </dsp:txBody>
      <dsp:txXfrm>
        <a:off x="7613589" y="2034674"/>
        <a:ext cx="2306267" cy="1383760"/>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4T23:14:46.1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3433 272,'-9'-1,"1"-1,0 0,-1 0,1-1,0 0,-7-4,-4 0,-43-18,-1 3,-1 3,-1 2,0 3,-103-7,13 17,61 4,-162-23,147 9,-2 6,1 4,-118 11,175-2,-78 19,28-5,57-9,1 2,1 1,-46 22,41-16,-93 25,100-35,-53 9,2 5,-164 62,213-66,11-6,1 1,-41 27,-5 5,53-33,0 1,1 2,1 0,-34 31,45-34,2 1,-1 0,2 0,0 1,1 0,0 1,-10 31,-25 125,24-82,3-24,4 0,3 1,2 1,4-1,9 125,-3-172,1 1,0-1,2 0,1 0,11 24,55 96,-31-62,-26-48,0-1,2 0,1-2,42 48,-47-62,0 0,1-1,1 0,-1-1,2-1,-1-1,1 0,1-1,0-1,19 6,13-2,2-1,79 3,-7-1,474 96,-536-95,1-4,1-1,117-3,-111-3,-1 3,90 19,28 2,541-15,-656-17,0-3,0-4,-2-2,1-4,118-48,137-94,-303 147,0-1,-1-1,-1-1,0-1,-1-1,-2 0,0-2,23-33,32-42,28-44,-93 126,-2-1,0 0,-1 0,-1 0,0-1,-1 0,-1 1,1-29,-1 20,1-1,9-36,-2 24,-2 0,-2 0,-2-1,0-55,-6 24,-16-105,10 133,-1-1,-3 2,-1-1,-2 2,-33-64,-123-171,142 231,22 33,-21-32,-1 1,-45-47,62 76,0 0,-1 1,-1 1,1 0,-2 1,1 0,-2 1,1 1,-1 0,-27-7,7 3,-53-25,53 21,-44-14,44 23,0 1,0 2,0 1,0 2,-46 6,35-3,25-2,-1 1,1 2,-28 7,21-2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4T23:14:49.6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0,'6'1,"1"0,-1 0,0 0,1 1,-1-1,0 2,0-1,0 1,8 4,53 38,-34-21,40 23,-26-18,54 43,412 429,-381-363,484 530,-543-582,280 324,547 502,-445-541,28-41,2 0,133 122,-542-392,-3 3,100 111,-53-51,-15-16,91 86,-78-98,-71-60,47 47,-55-43,37 38,120 93,-21-31,-159-128,1-1,0 0,0-1,32 10,-7-1,-4-2,-13-6,0 1,-1 1,0 2,40 29,118 89,-162-119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4T23:15:07.50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3763 458,'0'-7,"-1"1,0 0,0 0,0-1,-1 1,1 0,-2 0,1 0,-1 1,0-1,0 1,0-1,-1 1,0 0,0 0,0 1,0-1,-1 1,-10-8,-7-2,0 0,-1 2,-39-16,35 16,-30-10,-1 3,-98-19,21 7,-22-9,-212-25,255 49,27 3,-120-2,-1377 16,1571 0,-1 0,1 1,0 0,-1 1,1 1,1 0,-20 8,-82 51,56-29,24-14,1 1,-56 47,71-52,1 1,1 0,0 1,1 1,-24 39,32-43,0 1,1-1,1 1,1 0,0 1,-2 19,2 6,1 54,3-79,0 20,7 50,-5-74,1 0,0 0,1 0,0 0,1-1,0 1,11 15,129 179,-67-100,-45-51,-26-43,0 0,0-1,1 0,16 18,12 4,2-1,2-2,0-2,78 42,-117-71,65 39,3-3,1-3,116 38,-1-3,-137-47,2-2,-1-3,86 17,-65-27,1-3,81-7,-17 0,279-14,-365 12,-1-2,1-2,-2-3,0-1,-1-3,63-31,20-12,238-76,-185 74,-148 48,0-1,-2-2,0-1,36-27,-12 3,63-63,-106 91,0 0,-1-1,-1 0,-1-1,0 0,14-32,33-111,-48 131,41-175,-47 186,0-1,-1 1,-1-1,0 0,-2 0,0 0,-1 1,0-1,-2 0,0 1,-1 0,0 0,-14-27,9 24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4T23:15:11.2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1,'5'0,"-1"1,0 0,1 0,-1 1,0-1,0 1,0 0,0 0,4 3,12 5,60 27,115 70,63 63,-209-137,1096 829,-1000-747,710 659,-624-552,182 179,-285-250,-44-48,198 197,73 85,-188-191,108 142,-148-158,59 88,254 353,54-43,142 59,-603-605,57 40,16 14,-48-32,-13-13,45 51,-51-34,-32-45,0 0,1 0,0 0,1-1,13 12,36 33,-42-38,1-2,0 0,1 0,25 14,-23-17,0 0,0 1,-1 1,-1 1,0 1,-1 0,-1 1,0 1,25 38,16 51,-14-21,-41-84,0 1,-1-1,1 1,0-1,0 0,1 0,-1 0,0 0,4 3,8 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D70-91AA-429A-BD57-1CB6792B30EE}"/>
              </a:ext>
            </a:extLst>
          </p:cNvPr>
          <p:cNvSpPr>
            <a:spLocks noGrp="1"/>
          </p:cNvSpPr>
          <p:nvPr>
            <p:ph type="ctrTitle"/>
          </p:nvPr>
        </p:nvSpPr>
        <p:spPr>
          <a:xfrm>
            <a:off x="1088136" y="1078030"/>
            <a:ext cx="9288096" cy="2956718"/>
          </a:xfrm>
        </p:spPr>
        <p:txBody>
          <a:bodyPr anchor="t">
            <a:noAutofit/>
          </a:bodyPr>
          <a:lstStyle>
            <a:lvl1pPr algn="l">
              <a:defRPr sz="66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4455621"/>
            <a:ext cx="9288096" cy="1435331"/>
          </a:xfrm>
        </p:spPr>
        <p:txBody>
          <a:bodyPr>
            <a:normAutofit/>
          </a:bodyPr>
          <a:lstStyle>
            <a:lvl1pPr marL="0" indent="0" algn="l">
              <a:lnSpc>
                <a:spcPct val="12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437055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81167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007D-9B1D-4E2C-B38F-29C6820996DF}"/>
              </a:ext>
            </a:extLst>
          </p:cNvPr>
          <p:cNvSpPr>
            <a:spLocks noGrp="1"/>
          </p:cNvSpPr>
          <p:nvPr>
            <p:ph type="title"/>
          </p:nvPr>
        </p:nvSpPr>
        <p:spPr>
          <a:xfrm>
            <a:off x="1090940" y="1099127"/>
            <a:ext cx="9272260" cy="3472874"/>
          </a:xfrm>
        </p:spPr>
        <p:txBody>
          <a:bodyPr anchor="t">
            <a:normAutofit/>
          </a:bodyPr>
          <a:lstStyle>
            <a:lvl1pPr>
              <a:defRPr sz="40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60C51B-B525-4032-9D08-2978D7367BFF}"/>
              </a:ext>
            </a:extLst>
          </p:cNvPr>
          <p:cNvSpPr>
            <a:spLocks noGrp="1"/>
          </p:cNvSpPr>
          <p:nvPr>
            <p:ph type="body" idx="1"/>
          </p:nvPr>
        </p:nvSpPr>
        <p:spPr>
          <a:xfrm>
            <a:off x="1090939" y="4572000"/>
            <a:ext cx="9272262" cy="1320801"/>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130861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088136"/>
            <a:ext cx="9890066" cy="129422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125998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084333"/>
            <a:ext cx="9949455" cy="83885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24300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93905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48B02B-A32A-4383-BBC7-0C383390A96F}"/>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3" name="Footer Placeholder 2">
            <a:extLst>
              <a:ext uri="{FF2B5EF4-FFF2-40B4-BE49-F238E27FC236}">
                <a16:creationId xmlns:a16="http://schemas.microsoft.com/office/drawing/2014/main" id="{FCFF7E77-47E0-4F9E-9148-8D0C59C0CF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005A2-ECF0-4759-A17B-FDECE80683F4}"/>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529957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DD4B-5676-477E-8C52-4C1CF160FCDE}"/>
              </a:ext>
            </a:extLst>
          </p:cNvPr>
          <p:cNvSpPr>
            <a:spLocks noGrp="1"/>
          </p:cNvSpPr>
          <p:nvPr>
            <p:ph type="title"/>
          </p:nvPr>
        </p:nvSpPr>
        <p:spPr>
          <a:xfrm>
            <a:off x="1090940" y="1094448"/>
            <a:ext cx="3785860" cy="1554362"/>
          </a:xfrm>
        </p:spPr>
        <p:txBody>
          <a:bodyPr anchor="t">
            <a:normAutofit/>
          </a:bodyPr>
          <a:lstStyle>
            <a:lvl1pPr>
              <a:defRPr sz="2800"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4B5A3E63-EB15-4D82-BF2B-36BB030C430D}"/>
              </a:ext>
            </a:extLst>
          </p:cNvPr>
          <p:cNvSpPr>
            <a:spLocks noGrp="1"/>
          </p:cNvSpPr>
          <p:nvPr>
            <p:ph idx="1"/>
          </p:nvPr>
        </p:nvSpPr>
        <p:spPr>
          <a:xfrm>
            <a:off x="5524500" y="922689"/>
            <a:ext cx="548600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CBE994E-BAB7-43DC-A0E4-C779CF2A33D5}"/>
              </a:ext>
            </a:extLst>
          </p:cNvPr>
          <p:cNvSpPr>
            <a:spLocks noGrp="1"/>
          </p:cNvSpPr>
          <p:nvPr>
            <p:ph type="body" sz="half" idx="2"/>
          </p:nvPr>
        </p:nvSpPr>
        <p:spPr>
          <a:xfrm>
            <a:off x="1090940" y="2701254"/>
            <a:ext cx="3785860" cy="31677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FAAA-1B70-42AA-ADCC-F49B58132654}"/>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6" name="Footer Placeholder 5">
            <a:extLst>
              <a:ext uri="{FF2B5EF4-FFF2-40B4-BE49-F238E27FC236}">
                <a16:creationId xmlns:a16="http://schemas.microsoft.com/office/drawing/2014/main" id="{E4C7B6CC-1C13-4F34-AC86-CCD442C8C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1B638-9061-41AD-AF47-73A4AF8B781A}"/>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93964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3C43-1676-4A29-83F9-D788ED2E71E9}"/>
              </a:ext>
            </a:extLst>
          </p:cNvPr>
          <p:cNvSpPr>
            <a:spLocks noGrp="1"/>
          </p:cNvSpPr>
          <p:nvPr>
            <p:ph type="title"/>
          </p:nvPr>
        </p:nvSpPr>
        <p:spPr>
          <a:xfrm>
            <a:off x="1090940" y="1097280"/>
            <a:ext cx="3785860" cy="1559740"/>
          </a:xfrm>
        </p:spPr>
        <p:txBody>
          <a:bodyPr anchor="t">
            <a:normAutofit/>
          </a:bodyPr>
          <a:lstStyle>
            <a:lvl1pPr>
              <a:defRPr sz="2800" cap="all"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214A903-97C7-4349-B8CE-1BBED1942E3B}"/>
              </a:ext>
            </a:extLst>
          </p:cNvPr>
          <p:cNvSpPr>
            <a:spLocks noGrp="1"/>
          </p:cNvSpPr>
          <p:nvPr>
            <p:ph type="pic" idx="1"/>
          </p:nvPr>
        </p:nvSpPr>
        <p:spPr>
          <a:xfrm>
            <a:off x="5524500" y="1143000"/>
            <a:ext cx="54864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F0A9F58-4AEB-4286-98F7-3C77AA913BE8}"/>
              </a:ext>
            </a:extLst>
          </p:cNvPr>
          <p:cNvSpPr>
            <a:spLocks noGrp="1"/>
          </p:cNvSpPr>
          <p:nvPr>
            <p:ph type="body" sz="half" idx="2"/>
          </p:nvPr>
        </p:nvSpPr>
        <p:spPr>
          <a:xfrm>
            <a:off x="1090940" y="2697480"/>
            <a:ext cx="3785860" cy="30934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55A58-F085-4500-AF61-045B12C8F41E}"/>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6" name="Footer Placeholder 5">
            <a:extLst>
              <a:ext uri="{FF2B5EF4-FFF2-40B4-BE49-F238E27FC236}">
                <a16:creationId xmlns:a16="http://schemas.microsoft.com/office/drawing/2014/main" id="{E9936470-561D-49AE-AC84-B79D483FDA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F2BE2-DF21-4683-9D5F-849A525FD5C4}"/>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9311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C900-05BC-4021-B69F-2DAF974B7EF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3F26E227-253A-44A0-9404-1CFD8CE4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543387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CF945-D70F-49C1-8CE5-5758C1166014}"/>
              </a:ext>
            </a:extLst>
          </p:cNvPr>
          <p:cNvSpPr>
            <a:spLocks noGrp="1"/>
          </p:cNvSpPr>
          <p:nvPr>
            <p:ph type="title" orient="vert"/>
          </p:nvPr>
        </p:nvSpPr>
        <p:spPr>
          <a:xfrm>
            <a:off x="9182100" y="1091381"/>
            <a:ext cx="2171700" cy="495336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C2FDB721-04AA-4330-8045-3F2D9BB4BC66}"/>
              </a:ext>
            </a:extLst>
          </p:cNvPr>
          <p:cNvSpPr>
            <a:spLocks noGrp="1"/>
          </p:cNvSpPr>
          <p:nvPr>
            <p:ph type="body" orient="vert" idx="1"/>
          </p:nvPr>
        </p:nvSpPr>
        <p:spPr>
          <a:xfrm>
            <a:off x="838200" y="1091381"/>
            <a:ext cx="8265340" cy="4953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418C15-991C-4C71-8DCD-DB3B3888831F}"/>
              </a:ext>
            </a:extLst>
          </p:cNvPr>
          <p:cNvSpPr>
            <a:spLocks noGrp="1"/>
          </p:cNvSpPr>
          <p:nvPr>
            <p:ph type="dt" sz="half" idx="10"/>
          </p:nvPr>
        </p:nvSpPr>
        <p:spPr/>
        <p:txBody>
          <a:body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F7728CC3-5830-4EFA-B28E-1648904DE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A91B6-E419-4483-9B66-3C758788BC48}"/>
              </a:ext>
            </a:extLst>
          </p:cNvPr>
          <p:cNvSpPr>
            <a:spLocks noGrp="1"/>
          </p:cNvSpPr>
          <p:nvPr>
            <p:ph type="sldNum" sz="quarter" idx="12"/>
          </p:nvPr>
        </p:nvSpPr>
        <p:spPr/>
        <p:txBody>
          <a:bodyPr/>
          <a:lstStyle/>
          <a:p>
            <a:fld id="{719D7796-F675-488F-AC46-C88938C80352}" type="slidenum">
              <a:rPr lang="en-US" smtClean="0"/>
              <a:t>‹#›</a:t>
            </a:fld>
            <a:endParaRPr lang="en-US"/>
          </a:p>
        </p:txBody>
      </p:sp>
      <p:cxnSp>
        <p:nvCxnSpPr>
          <p:cNvPr id="7" name="Straight Connector 6">
            <a:extLst>
              <a:ext uri="{FF2B5EF4-FFF2-40B4-BE49-F238E27FC236}">
                <a16:creationId xmlns:a16="http://schemas.microsoft.com/office/drawing/2014/main" id="{DE447C6A-78C3-4687-9A71-A05DBF6700DE}"/>
              </a:ext>
            </a:extLst>
          </p:cNvPr>
          <p:cNvCxnSpPr>
            <a:cxnSpLocks/>
          </p:cNvCxnSpPr>
          <p:nvPr/>
        </p:nvCxnSpPr>
        <p:spPr>
          <a:xfrm>
            <a:off x="11387805"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259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129422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447778"/>
            <a:ext cx="9922764" cy="38387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315200" y="6389688"/>
            <a:ext cx="3695302" cy="365125"/>
          </a:xfrm>
          <a:prstGeom prst="rect">
            <a:avLst/>
          </a:prstGeom>
        </p:spPr>
        <p:txBody>
          <a:bodyPr vert="horz" lIns="91440" tIns="45720" rIns="91440" bIns="45720" rtlCol="0" anchor="ctr"/>
          <a:lstStyle>
            <a:lvl1pPr algn="l">
              <a:defRPr sz="900">
                <a:solidFill>
                  <a:schemeClr val="tx1"/>
                </a:solidFill>
              </a:defRPr>
            </a:lvl1pPr>
          </a:lstStyle>
          <a:p>
            <a:fld id="{A1E45834-53BD-4C8F-B791-CD5378F4150E}" type="datetimeFigureOut">
              <a:rPr lang="en-US" smtClean="0"/>
              <a:t>11/18/2022</a:t>
            </a:fld>
            <a:endParaRPr lang="en-US"/>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90940" y="6389688"/>
            <a:ext cx="443356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983190" y="6389688"/>
            <a:ext cx="940296" cy="365125"/>
          </a:xfrm>
          <a:prstGeom prst="rect">
            <a:avLst/>
          </a:prstGeom>
        </p:spPr>
        <p:txBody>
          <a:bodyPr vert="horz" lIns="91440" tIns="45720" rIns="91440" bIns="45720" rtlCol="0" anchor="ctr"/>
          <a:lstStyle>
            <a:lvl1pPr algn="r">
              <a:defRPr sz="900">
                <a:solidFill>
                  <a:schemeClr val="tx1"/>
                </a:solidFill>
              </a:defRPr>
            </a:lvl1pPr>
          </a:lstStyle>
          <a:p>
            <a:fld id="{719D7796-F675-488F-AC46-C88938C80352}" type="slidenum">
              <a:rPr lang="en-US" smtClean="0"/>
              <a:t>‹#›</a:t>
            </a:fld>
            <a:endParaRPr lang="en-US"/>
          </a:p>
        </p:txBody>
      </p:sp>
      <p:cxnSp>
        <p:nvCxnSpPr>
          <p:cNvPr id="28" name="Straight Connector 27">
            <a:extLst>
              <a:ext uri="{FF2B5EF4-FFF2-40B4-BE49-F238E27FC236}">
                <a16:creationId xmlns:a16="http://schemas.microsoft.com/office/drawing/2014/main" id="{D8689CE0-64D2-447C-9C1F-872D111D8AC3}"/>
              </a:ext>
            </a:extLst>
          </p:cNvPr>
          <p:cNvCxnSpPr>
            <a:cxnSpLocks/>
          </p:cNvCxnSpPr>
          <p:nvPr/>
        </p:nvCxnSpPr>
        <p:spPr>
          <a:xfrm>
            <a:off x="0"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19734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85000"/>
        </a:lnSpc>
        <a:spcBef>
          <a:spcPct val="0"/>
        </a:spcBef>
        <a:buNone/>
        <a:defRPr sz="4400" b="1" kern="1200" cap="none"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diagramData" Target="../diagrams/data1.xml"/><Relationship Id="rId16" Type="http://schemas.openxmlformats.org/officeDocument/2006/relationships/image" Target="../media/image11.sv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5" Type="http://schemas.openxmlformats.org/officeDocument/2006/relationships/image" Target="../media/image10.png"/><Relationship Id="rId10" Type="http://schemas.openxmlformats.org/officeDocument/2006/relationships/image" Target="../media/image5.sv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9.sv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hyperlink" Target="https://www.portlandwritersmill.org/help-2/how-to-research-your-title/" TargetMode="Externa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diagramLayout" Target="../diagrams/layout13.xml"/><Relationship Id="rId7" Type="http://schemas.openxmlformats.org/officeDocument/2006/relationships/image" Target="../media/image32.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49.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amazon.com/author/portlandwritersmil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author.amazon.com/" TargetMode="External"/><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diagramLayout" Target="../diagrams/layout27.xml"/><Relationship Id="rId7" Type="http://schemas.openxmlformats.org/officeDocument/2006/relationships/image" Target="../media/image54.png"/><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GROW YOUR OWN BOOK!</a:t>
            </a: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a:bodyPr>
          <a:lstStyle/>
          <a:p>
            <a:r>
              <a:rPr lang="en-US" sz="2800" dirty="0">
                <a:solidFill>
                  <a:srgbClr val="595959"/>
                </a:solidFill>
              </a:rPr>
              <a:t>And publish it.</a:t>
            </a:r>
          </a:p>
        </p:txBody>
      </p:sp>
    </p:spTree>
    <p:extLst>
      <p:ext uri="{BB962C8B-B14F-4D97-AF65-F5344CB8AC3E}">
        <p14:creationId xmlns:p14="http://schemas.microsoft.com/office/powerpoint/2010/main" val="49034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FF17-243B-7AFC-7296-8FF321FF1ED5}"/>
              </a:ext>
            </a:extLst>
          </p:cNvPr>
          <p:cNvSpPr>
            <a:spLocks noGrp="1"/>
          </p:cNvSpPr>
          <p:nvPr>
            <p:ph type="title"/>
          </p:nvPr>
        </p:nvSpPr>
        <p:spPr/>
        <p:txBody>
          <a:bodyPr/>
          <a:lstStyle/>
          <a:p>
            <a:r>
              <a:rPr lang="en-US" dirty="0"/>
              <a:t>First Steps</a:t>
            </a:r>
          </a:p>
        </p:txBody>
      </p:sp>
      <p:graphicFrame>
        <p:nvGraphicFramePr>
          <p:cNvPr id="5" name="Content Placeholder 2">
            <a:extLst>
              <a:ext uri="{FF2B5EF4-FFF2-40B4-BE49-F238E27FC236}">
                <a16:creationId xmlns:a16="http://schemas.microsoft.com/office/drawing/2014/main" id="{46A44B40-9CB3-82C0-00F8-65D86A4C2972}"/>
              </a:ext>
            </a:extLst>
          </p:cNvPr>
          <p:cNvGraphicFramePr>
            <a:graphicFrameLocks noGrp="1"/>
          </p:cNvGraphicFramePr>
          <p:nvPr>
            <p:ph idx="1"/>
            <p:extLst>
              <p:ext uri="{D42A27DB-BD31-4B8C-83A1-F6EECF244321}">
                <p14:modId xmlns:p14="http://schemas.microsoft.com/office/powerpoint/2010/main" val="449088103"/>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Seed Packet with solid fill">
            <a:extLst>
              <a:ext uri="{FF2B5EF4-FFF2-40B4-BE49-F238E27FC236}">
                <a16:creationId xmlns:a16="http://schemas.microsoft.com/office/drawing/2014/main" id="{0B60E483-6FBB-B7B7-D8E1-868A0DED01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81396" y="1758523"/>
            <a:ext cx="914400" cy="914400"/>
          </a:xfrm>
          <a:prstGeom prst="rect">
            <a:avLst/>
          </a:prstGeom>
        </p:spPr>
      </p:pic>
      <p:pic>
        <p:nvPicPr>
          <p:cNvPr id="8" name="Graphic 7" descr="Garden Tools with solid fill">
            <a:extLst>
              <a:ext uri="{FF2B5EF4-FFF2-40B4-BE49-F238E27FC236}">
                <a16:creationId xmlns:a16="http://schemas.microsoft.com/office/drawing/2014/main" id="{12B308E1-4A2F-B017-4EA1-C9D5547A03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566859" y="1809750"/>
            <a:ext cx="914400" cy="914400"/>
          </a:xfrm>
          <a:prstGeom prst="rect">
            <a:avLst/>
          </a:prstGeom>
        </p:spPr>
      </p:pic>
      <p:pic>
        <p:nvPicPr>
          <p:cNvPr id="10" name="Graphic 9" descr="Plant with solid fill">
            <a:extLst>
              <a:ext uri="{FF2B5EF4-FFF2-40B4-BE49-F238E27FC236}">
                <a16:creationId xmlns:a16="http://schemas.microsoft.com/office/drawing/2014/main" id="{5FCBCC10-E5A1-7873-B4A3-24288E46D4B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05701" y="1809750"/>
            <a:ext cx="914400" cy="914400"/>
          </a:xfrm>
          <a:prstGeom prst="rect">
            <a:avLst/>
          </a:prstGeom>
        </p:spPr>
      </p:pic>
      <p:pic>
        <p:nvPicPr>
          <p:cNvPr id="12" name="Graphic 11" descr="Watering pot with solid fill">
            <a:extLst>
              <a:ext uri="{FF2B5EF4-FFF2-40B4-BE49-F238E27FC236}">
                <a16:creationId xmlns:a16="http://schemas.microsoft.com/office/drawing/2014/main" id="{23EC705F-3B14-BF82-D07C-5CE9C339B01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520238" y="1809750"/>
            <a:ext cx="914400" cy="914400"/>
          </a:xfrm>
          <a:prstGeom prst="rect">
            <a:avLst/>
          </a:prstGeom>
        </p:spPr>
      </p:pic>
      <p:pic>
        <p:nvPicPr>
          <p:cNvPr id="16" name="Graphic 15" descr="Label with solid fill">
            <a:extLst>
              <a:ext uri="{FF2B5EF4-FFF2-40B4-BE49-F238E27FC236}">
                <a16:creationId xmlns:a16="http://schemas.microsoft.com/office/drawing/2014/main" id="{AEB01EB6-D7B7-24D0-AE8D-16792B5D240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491164" y="1927273"/>
            <a:ext cx="914400" cy="914400"/>
          </a:xfrm>
          <a:prstGeom prst="rect">
            <a:avLst/>
          </a:prstGeom>
        </p:spPr>
      </p:pic>
      <p:sp>
        <p:nvSpPr>
          <p:cNvPr id="3" name="TextBox 2">
            <a:extLst>
              <a:ext uri="{FF2B5EF4-FFF2-40B4-BE49-F238E27FC236}">
                <a16:creationId xmlns:a16="http://schemas.microsoft.com/office/drawing/2014/main" id="{B781122B-E125-885C-DAAD-CA8A226C375F}"/>
              </a:ext>
            </a:extLst>
          </p:cNvPr>
          <p:cNvSpPr txBox="1"/>
          <p:nvPr/>
        </p:nvSpPr>
        <p:spPr>
          <a:xfrm>
            <a:off x="4870062" y="6101834"/>
            <a:ext cx="2156604" cy="369332"/>
          </a:xfrm>
          <a:prstGeom prst="rect">
            <a:avLst/>
          </a:prstGeom>
          <a:solidFill>
            <a:schemeClr val="accent1"/>
          </a:solidFill>
        </p:spPr>
        <p:txBody>
          <a:bodyPr wrap="square" rtlCol="0">
            <a:spAutoFit/>
          </a:bodyPr>
          <a:lstStyle/>
          <a:p>
            <a:r>
              <a:rPr lang="en-US" dirty="0"/>
              <a:t>And watch it grow</a:t>
            </a:r>
          </a:p>
        </p:txBody>
      </p:sp>
    </p:spTree>
    <p:extLst>
      <p:ext uri="{BB962C8B-B14F-4D97-AF65-F5344CB8AC3E}">
        <p14:creationId xmlns:p14="http://schemas.microsoft.com/office/powerpoint/2010/main" val="289976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Step 1</a:t>
            </a:r>
            <a:br>
              <a:rPr lang="en-US" sz="3600" dirty="0">
                <a:solidFill>
                  <a:srgbClr val="595959"/>
                </a:solidFill>
              </a:rPr>
            </a:br>
            <a:br>
              <a:rPr lang="en-US" sz="3600" dirty="0">
                <a:solidFill>
                  <a:srgbClr val="595959"/>
                </a:solidFill>
              </a:rPr>
            </a:br>
            <a:endParaRPr lang="en-US" sz="3600" dirty="0">
              <a:solidFill>
                <a:srgbClr val="595959"/>
              </a:solidFill>
            </a:endParaRP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lnSpcReduction="10000"/>
          </a:bodyPr>
          <a:lstStyle/>
          <a:p>
            <a:r>
              <a:rPr lang="en-US" sz="2800" dirty="0">
                <a:solidFill>
                  <a:srgbClr val="595959"/>
                </a:solidFill>
              </a:rPr>
              <a:t>Prepare your </a:t>
            </a:r>
            <a:r>
              <a:rPr lang="en-US" sz="2800" dirty="0" err="1">
                <a:solidFill>
                  <a:srgbClr val="595959"/>
                </a:solidFill>
              </a:rPr>
              <a:t>kdp</a:t>
            </a:r>
            <a:r>
              <a:rPr lang="en-US" sz="2800" dirty="0">
                <a:solidFill>
                  <a:srgbClr val="595959"/>
                </a:solidFill>
              </a:rPr>
              <a:t> account</a:t>
            </a:r>
          </a:p>
        </p:txBody>
      </p:sp>
    </p:spTree>
    <p:extLst>
      <p:ext uri="{BB962C8B-B14F-4D97-AF65-F5344CB8AC3E}">
        <p14:creationId xmlns:p14="http://schemas.microsoft.com/office/powerpoint/2010/main" val="167530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9E83-D5D9-B549-4664-33468D536D02}"/>
              </a:ext>
            </a:extLst>
          </p:cNvPr>
          <p:cNvSpPr>
            <a:spLocks noGrp="1"/>
          </p:cNvSpPr>
          <p:nvPr>
            <p:ph type="title"/>
          </p:nvPr>
        </p:nvSpPr>
        <p:spPr/>
        <p:txBody>
          <a:bodyPr/>
          <a:lstStyle/>
          <a:p>
            <a:r>
              <a:rPr lang="en-US" dirty="0"/>
              <a:t>How to create your </a:t>
            </a:r>
            <a:r>
              <a:rPr lang="en-US" dirty="0" err="1"/>
              <a:t>kdp</a:t>
            </a:r>
            <a:r>
              <a:rPr lang="en-US" dirty="0"/>
              <a:t> account</a:t>
            </a:r>
          </a:p>
        </p:txBody>
      </p:sp>
      <p:graphicFrame>
        <p:nvGraphicFramePr>
          <p:cNvPr id="5" name="Content Placeholder 2">
            <a:extLst>
              <a:ext uri="{FF2B5EF4-FFF2-40B4-BE49-F238E27FC236}">
                <a16:creationId xmlns:a16="http://schemas.microsoft.com/office/drawing/2014/main" id="{5A005938-EA3D-0703-9DD0-BD989FFFF738}"/>
              </a:ext>
            </a:extLst>
          </p:cNvPr>
          <p:cNvGraphicFramePr>
            <a:graphicFrameLocks noGrp="1"/>
          </p:cNvGraphicFramePr>
          <p:nvPr>
            <p:ph idx="1"/>
            <p:extLst>
              <p:ext uri="{D42A27DB-BD31-4B8C-83A1-F6EECF244321}">
                <p14:modId xmlns:p14="http://schemas.microsoft.com/office/powerpoint/2010/main" val="374642025"/>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7360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9E83-D5D9-B549-4664-33468D536D02}"/>
              </a:ext>
            </a:extLst>
          </p:cNvPr>
          <p:cNvSpPr>
            <a:spLocks noGrp="1"/>
          </p:cNvSpPr>
          <p:nvPr>
            <p:ph type="title"/>
          </p:nvPr>
        </p:nvSpPr>
        <p:spPr>
          <a:xfrm>
            <a:off x="1088136" y="1090245"/>
            <a:ext cx="9922764" cy="747181"/>
          </a:xfrm>
        </p:spPr>
        <p:txBody>
          <a:bodyPr/>
          <a:lstStyle/>
          <a:p>
            <a:r>
              <a:rPr lang="en-US" dirty="0"/>
              <a:t>How to create your </a:t>
            </a:r>
            <a:r>
              <a:rPr lang="en-US" dirty="0" err="1"/>
              <a:t>kdp</a:t>
            </a:r>
            <a:r>
              <a:rPr lang="en-US" dirty="0"/>
              <a:t> account</a:t>
            </a:r>
          </a:p>
        </p:txBody>
      </p:sp>
      <p:graphicFrame>
        <p:nvGraphicFramePr>
          <p:cNvPr id="5" name="Content Placeholder 2">
            <a:extLst>
              <a:ext uri="{FF2B5EF4-FFF2-40B4-BE49-F238E27FC236}">
                <a16:creationId xmlns:a16="http://schemas.microsoft.com/office/drawing/2014/main" id="{5A005938-EA3D-0703-9DD0-BD989FFFF738}"/>
              </a:ext>
            </a:extLst>
          </p:cNvPr>
          <p:cNvGraphicFramePr>
            <a:graphicFrameLocks noGrp="1"/>
          </p:cNvGraphicFramePr>
          <p:nvPr>
            <p:ph idx="1"/>
            <p:extLst>
              <p:ext uri="{D42A27DB-BD31-4B8C-83A1-F6EECF244321}">
                <p14:modId xmlns:p14="http://schemas.microsoft.com/office/powerpoint/2010/main" val="3272331274"/>
              </p:ext>
            </p:extLst>
          </p:nvPr>
        </p:nvGraphicFramePr>
        <p:xfrm>
          <a:off x="1134618" y="2173857"/>
          <a:ext cx="9922764" cy="4049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4793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Step 2</a:t>
            </a:r>
            <a:br>
              <a:rPr lang="en-US" sz="3600" dirty="0">
                <a:solidFill>
                  <a:srgbClr val="595959"/>
                </a:solidFill>
              </a:rPr>
            </a:br>
            <a:br>
              <a:rPr lang="en-US" sz="3600" dirty="0">
                <a:solidFill>
                  <a:srgbClr val="595959"/>
                </a:solidFill>
              </a:rPr>
            </a:br>
            <a:endParaRPr lang="en-US" sz="3600" dirty="0">
              <a:solidFill>
                <a:srgbClr val="595959"/>
              </a:solidFill>
            </a:endParaRP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lnSpcReduction="10000"/>
          </a:bodyPr>
          <a:lstStyle/>
          <a:p>
            <a:r>
              <a:rPr lang="en-US" sz="2800" dirty="0">
                <a:solidFill>
                  <a:srgbClr val="595959"/>
                </a:solidFill>
              </a:rPr>
              <a:t>Prepare your book</a:t>
            </a:r>
          </a:p>
        </p:txBody>
      </p:sp>
    </p:spTree>
    <p:extLst>
      <p:ext uri="{BB962C8B-B14F-4D97-AF65-F5344CB8AC3E}">
        <p14:creationId xmlns:p14="http://schemas.microsoft.com/office/powerpoint/2010/main" val="209761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28CF-8B48-0B14-5E32-803D12E9A4CE}"/>
              </a:ext>
            </a:extLst>
          </p:cNvPr>
          <p:cNvSpPr>
            <a:spLocks noGrp="1"/>
          </p:cNvSpPr>
          <p:nvPr>
            <p:ph type="title"/>
          </p:nvPr>
        </p:nvSpPr>
        <p:spPr/>
        <p:txBody>
          <a:bodyPr>
            <a:normAutofit/>
          </a:bodyPr>
          <a:lstStyle/>
          <a:p>
            <a:r>
              <a:rPr lang="en-US" sz="3600" dirty="0"/>
              <a:t>How to prepare your (self-published) book</a:t>
            </a:r>
          </a:p>
        </p:txBody>
      </p:sp>
      <p:graphicFrame>
        <p:nvGraphicFramePr>
          <p:cNvPr id="8" name="Content Placeholder 5">
            <a:extLst>
              <a:ext uri="{FF2B5EF4-FFF2-40B4-BE49-F238E27FC236}">
                <a16:creationId xmlns:a16="http://schemas.microsoft.com/office/drawing/2014/main" id="{22C02C4C-6A87-D295-A1A6-9DFC3A1E13D7}"/>
              </a:ext>
            </a:extLst>
          </p:cNvPr>
          <p:cNvGraphicFramePr>
            <a:graphicFrameLocks noGrp="1"/>
          </p:cNvGraphicFramePr>
          <p:nvPr>
            <p:ph idx="1"/>
            <p:extLst>
              <p:ext uri="{D42A27DB-BD31-4B8C-83A1-F6EECF244321}">
                <p14:modId xmlns:p14="http://schemas.microsoft.com/office/powerpoint/2010/main" val="3998571014"/>
              </p:ext>
            </p:extLst>
          </p:nvPr>
        </p:nvGraphicFramePr>
        <p:xfrm>
          <a:off x="1088136" y="2044460"/>
          <a:ext cx="9922764" cy="4242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8668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BCC58-AB9B-88C5-A398-3BC1BB593094}"/>
              </a:ext>
            </a:extLst>
          </p:cNvPr>
          <p:cNvSpPr>
            <a:spLocks noGrp="1"/>
          </p:cNvSpPr>
          <p:nvPr>
            <p:ph type="title"/>
          </p:nvPr>
        </p:nvSpPr>
        <p:spPr/>
        <p:txBody>
          <a:bodyPr>
            <a:normAutofit/>
          </a:bodyPr>
          <a:lstStyle/>
          <a:p>
            <a:r>
              <a:rPr lang="en-US" sz="4000" dirty="0"/>
              <a:t>Why to use, or not use, </a:t>
            </a:r>
            <a:r>
              <a:rPr lang="en-US" sz="4000" dirty="0" err="1"/>
              <a:t>KindleCreate</a:t>
            </a:r>
            <a:endParaRPr lang="en-US" sz="4000" dirty="0"/>
          </a:p>
        </p:txBody>
      </p:sp>
      <p:graphicFrame>
        <p:nvGraphicFramePr>
          <p:cNvPr id="5" name="Content Placeholder 2">
            <a:extLst>
              <a:ext uri="{FF2B5EF4-FFF2-40B4-BE49-F238E27FC236}">
                <a16:creationId xmlns:a16="http://schemas.microsoft.com/office/drawing/2014/main" id="{59351BA2-4302-6B7F-3F8D-93932BF24974}"/>
              </a:ext>
            </a:extLst>
          </p:cNvPr>
          <p:cNvGraphicFramePr>
            <a:graphicFrameLocks noGrp="1"/>
          </p:cNvGraphicFramePr>
          <p:nvPr>
            <p:ph idx="1"/>
            <p:extLst>
              <p:ext uri="{D42A27DB-BD31-4B8C-83A1-F6EECF244321}">
                <p14:modId xmlns:p14="http://schemas.microsoft.com/office/powerpoint/2010/main" val="1415104186"/>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628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28CF-8B48-0B14-5E32-803D12E9A4CE}"/>
              </a:ext>
            </a:extLst>
          </p:cNvPr>
          <p:cNvSpPr>
            <a:spLocks noGrp="1"/>
          </p:cNvSpPr>
          <p:nvPr>
            <p:ph type="title"/>
          </p:nvPr>
        </p:nvSpPr>
        <p:spPr/>
        <p:txBody>
          <a:bodyPr>
            <a:normAutofit/>
          </a:bodyPr>
          <a:lstStyle/>
          <a:p>
            <a:r>
              <a:rPr lang="en-US" sz="4000" dirty="0"/>
              <a:t>How to prepare your print book for yourself, just with Word</a:t>
            </a:r>
          </a:p>
        </p:txBody>
      </p:sp>
      <p:graphicFrame>
        <p:nvGraphicFramePr>
          <p:cNvPr id="5" name="Content Placeholder 2">
            <a:extLst>
              <a:ext uri="{FF2B5EF4-FFF2-40B4-BE49-F238E27FC236}">
                <a16:creationId xmlns:a16="http://schemas.microsoft.com/office/drawing/2014/main" id="{46E5DBF3-8AC3-B032-B95F-9FD40AE92726}"/>
              </a:ext>
            </a:extLst>
          </p:cNvPr>
          <p:cNvGraphicFramePr>
            <a:graphicFrameLocks noGrp="1"/>
          </p:cNvGraphicFramePr>
          <p:nvPr>
            <p:ph idx="1"/>
            <p:extLst>
              <p:ext uri="{D42A27DB-BD31-4B8C-83A1-F6EECF244321}">
                <p14:modId xmlns:p14="http://schemas.microsoft.com/office/powerpoint/2010/main" val="1269441037"/>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7655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D5AD0F-EAD8-59EA-69C2-FE1BA8DF81A7}"/>
              </a:ext>
            </a:extLst>
          </p:cNvPr>
          <p:cNvSpPr txBox="1"/>
          <p:nvPr/>
        </p:nvSpPr>
        <p:spPr>
          <a:xfrm>
            <a:off x="1016001" y="923636"/>
            <a:ext cx="2447636" cy="5355312"/>
          </a:xfrm>
          <a:prstGeom prst="rect">
            <a:avLst/>
          </a:prstGeom>
          <a:noFill/>
        </p:spPr>
        <p:txBody>
          <a:bodyPr wrap="square" rtlCol="0">
            <a:spAutoFit/>
          </a:bodyPr>
          <a:lstStyle/>
          <a:p>
            <a:pPr marL="285750" indent="-285750">
              <a:buFont typeface="Arial" panose="020B0604020202020204" pitchFamily="34" charset="0"/>
              <a:buChar char="•"/>
            </a:pPr>
            <a:r>
              <a:rPr lang="en-US" dirty="0"/>
              <a:t>Google “</a:t>
            </a:r>
            <a:r>
              <a:rPr lang="en-US" dirty="0" err="1"/>
              <a:t>kdp</a:t>
            </a:r>
            <a:r>
              <a:rPr lang="en-US" dirty="0"/>
              <a:t> book templates”</a:t>
            </a:r>
          </a:p>
          <a:p>
            <a:pPr marL="285750" indent="-285750">
              <a:buFont typeface="Arial" panose="020B0604020202020204" pitchFamily="34" charset="0"/>
              <a:buChar char="•"/>
            </a:pPr>
            <a:r>
              <a:rPr lang="en-US" dirty="0"/>
              <a:t>Click on “download templates with sample content”</a:t>
            </a:r>
          </a:p>
          <a:p>
            <a:pPr marL="285750" indent="-285750">
              <a:buFont typeface="Arial" panose="020B0604020202020204" pitchFamily="34" charset="0"/>
              <a:buChar char="•"/>
            </a:pPr>
            <a:r>
              <a:rPr lang="en-US" dirty="0"/>
              <a:t>Save the “zip” file somewhere useful</a:t>
            </a:r>
          </a:p>
          <a:p>
            <a:pPr marL="285750" indent="-285750">
              <a:buFont typeface="Arial" panose="020B0604020202020204" pitchFamily="34" charset="0"/>
              <a:buChar char="•"/>
            </a:pPr>
            <a:r>
              <a:rPr lang="en-US" dirty="0"/>
              <a:t>“Extract” the file and store its contents somewhere useful</a:t>
            </a:r>
          </a:p>
          <a:p>
            <a:pPr marL="285750" indent="-285750">
              <a:buFont typeface="Arial" panose="020B0604020202020204" pitchFamily="34" charset="0"/>
              <a:buChar char="•"/>
            </a:pPr>
            <a:r>
              <a:rPr lang="en-US" dirty="0"/>
              <a:t>Open the “English” directory and choose your book size from the options available</a:t>
            </a:r>
          </a:p>
          <a:p>
            <a:pPr marL="285750" indent="-285750">
              <a:buFont typeface="Arial" panose="020B0604020202020204" pitchFamily="34" charset="0"/>
              <a:buChar char="•"/>
            </a:pPr>
            <a:r>
              <a:rPr lang="en-US" dirty="0"/>
              <a:t>Open the template file.</a:t>
            </a:r>
          </a:p>
        </p:txBody>
      </p:sp>
      <p:pic>
        <p:nvPicPr>
          <p:cNvPr id="6" name="Picture 5">
            <a:extLst>
              <a:ext uri="{FF2B5EF4-FFF2-40B4-BE49-F238E27FC236}">
                <a16:creationId xmlns:a16="http://schemas.microsoft.com/office/drawing/2014/main" id="{79B22B08-F958-B15A-A4F4-83048F979F95}"/>
              </a:ext>
            </a:extLst>
          </p:cNvPr>
          <p:cNvPicPr>
            <a:picLocks noChangeAspect="1"/>
          </p:cNvPicPr>
          <p:nvPr/>
        </p:nvPicPr>
        <p:blipFill>
          <a:blip r:embed="rId2"/>
          <a:stretch>
            <a:fillRect/>
          </a:stretch>
        </p:blipFill>
        <p:spPr>
          <a:xfrm>
            <a:off x="3463637" y="923636"/>
            <a:ext cx="8032569" cy="4882668"/>
          </a:xfrm>
          <a:prstGeom prst="rect">
            <a:avLst/>
          </a:prstGeom>
        </p:spPr>
      </p:pic>
    </p:spTree>
    <p:extLst>
      <p:ext uri="{BB962C8B-B14F-4D97-AF65-F5344CB8AC3E}">
        <p14:creationId xmlns:p14="http://schemas.microsoft.com/office/powerpoint/2010/main" val="3107454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4765DE-4EF3-98F3-7FB8-928CC01E0676}"/>
              </a:ext>
            </a:extLst>
          </p:cNvPr>
          <p:cNvPicPr>
            <a:picLocks noChangeAspect="1"/>
          </p:cNvPicPr>
          <p:nvPr/>
        </p:nvPicPr>
        <p:blipFill>
          <a:blip r:embed="rId2"/>
          <a:stretch>
            <a:fillRect/>
          </a:stretch>
        </p:blipFill>
        <p:spPr>
          <a:xfrm>
            <a:off x="236008" y="452790"/>
            <a:ext cx="11719983" cy="5952420"/>
          </a:xfrm>
          <a:prstGeom prst="rect">
            <a:avLst/>
          </a:prstGeom>
        </p:spPr>
      </p:pic>
    </p:spTree>
    <p:extLst>
      <p:ext uri="{BB962C8B-B14F-4D97-AF65-F5344CB8AC3E}">
        <p14:creationId xmlns:p14="http://schemas.microsoft.com/office/powerpoint/2010/main" val="3056025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AE03-AFF2-E029-9F40-55E3ED0C2EE3}"/>
              </a:ext>
            </a:extLst>
          </p:cNvPr>
          <p:cNvSpPr>
            <a:spLocks noGrp="1"/>
          </p:cNvSpPr>
          <p:nvPr>
            <p:ph type="title"/>
          </p:nvPr>
        </p:nvSpPr>
        <p:spPr/>
        <p:txBody>
          <a:bodyPr/>
          <a:lstStyle/>
          <a:p>
            <a:r>
              <a:rPr lang="en-US" dirty="0"/>
              <a:t>What does the Template give you?</a:t>
            </a:r>
          </a:p>
        </p:txBody>
      </p:sp>
      <p:graphicFrame>
        <p:nvGraphicFramePr>
          <p:cNvPr id="11" name="Content Placeholder 2">
            <a:extLst>
              <a:ext uri="{FF2B5EF4-FFF2-40B4-BE49-F238E27FC236}">
                <a16:creationId xmlns:a16="http://schemas.microsoft.com/office/drawing/2014/main" id="{BFF5ADBD-3DCC-FBFF-BFD6-B3778E9E73BF}"/>
              </a:ext>
            </a:extLst>
          </p:cNvPr>
          <p:cNvGraphicFramePr>
            <a:graphicFrameLocks noGrp="1"/>
          </p:cNvGraphicFramePr>
          <p:nvPr>
            <p:ph idx="1"/>
            <p:extLst>
              <p:ext uri="{D42A27DB-BD31-4B8C-83A1-F6EECF244321}">
                <p14:modId xmlns:p14="http://schemas.microsoft.com/office/powerpoint/2010/main" val="636981162"/>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994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A9015-C6DB-45EC-81C3-C1EEF26645CA}"/>
              </a:ext>
            </a:extLst>
          </p:cNvPr>
          <p:cNvSpPr>
            <a:spLocks noGrp="1"/>
          </p:cNvSpPr>
          <p:nvPr>
            <p:ph type="title"/>
          </p:nvPr>
        </p:nvSpPr>
        <p:spPr/>
        <p:txBody>
          <a:bodyPr>
            <a:normAutofit/>
          </a:bodyPr>
          <a:lstStyle/>
          <a:p>
            <a:r>
              <a:rPr lang="en-US" sz="4000" dirty="0"/>
              <a:t>Edit the template to create your book</a:t>
            </a:r>
          </a:p>
        </p:txBody>
      </p:sp>
      <p:graphicFrame>
        <p:nvGraphicFramePr>
          <p:cNvPr id="5" name="Content Placeholder 2">
            <a:extLst>
              <a:ext uri="{FF2B5EF4-FFF2-40B4-BE49-F238E27FC236}">
                <a16:creationId xmlns:a16="http://schemas.microsoft.com/office/drawing/2014/main" id="{9A6DDE43-5CE8-7E22-840E-A9FE26745749}"/>
              </a:ext>
            </a:extLst>
          </p:cNvPr>
          <p:cNvGraphicFramePr>
            <a:graphicFrameLocks noGrp="1"/>
          </p:cNvGraphicFramePr>
          <p:nvPr>
            <p:ph idx="1"/>
            <p:extLst>
              <p:ext uri="{D42A27DB-BD31-4B8C-83A1-F6EECF244321}">
                <p14:modId xmlns:p14="http://schemas.microsoft.com/office/powerpoint/2010/main" val="1305994634"/>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64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7B5-7FD6-82A6-D421-43584331A101}"/>
              </a:ext>
            </a:extLst>
          </p:cNvPr>
          <p:cNvSpPr>
            <a:spLocks noGrp="1"/>
          </p:cNvSpPr>
          <p:nvPr>
            <p:ph type="title"/>
          </p:nvPr>
        </p:nvSpPr>
        <p:spPr/>
        <p:txBody>
          <a:bodyPr/>
          <a:lstStyle/>
          <a:p>
            <a:r>
              <a:rPr lang="en-US" dirty="0"/>
              <a:t>Then SAVE your book</a:t>
            </a:r>
          </a:p>
        </p:txBody>
      </p:sp>
      <p:graphicFrame>
        <p:nvGraphicFramePr>
          <p:cNvPr id="5" name="Content Placeholder 2">
            <a:extLst>
              <a:ext uri="{FF2B5EF4-FFF2-40B4-BE49-F238E27FC236}">
                <a16:creationId xmlns:a16="http://schemas.microsoft.com/office/drawing/2014/main" id="{25E0AF75-92CB-5692-0879-A9EDC0174AF0}"/>
              </a:ext>
            </a:extLst>
          </p:cNvPr>
          <p:cNvGraphicFramePr>
            <a:graphicFrameLocks noGrp="1"/>
          </p:cNvGraphicFramePr>
          <p:nvPr>
            <p:ph idx="1"/>
            <p:extLst>
              <p:ext uri="{D42A27DB-BD31-4B8C-83A1-F6EECF244321}">
                <p14:modId xmlns:p14="http://schemas.microsoft.com/office/powerpoint/2010/main" val="3181999755"/>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249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Step 3</a:t>
            </a:r>
            <a:br>
              <a:rPr lang="en-US" sz="3600" dirty="0">
                <a:solidFill>
                  <a:srgbClr val="595959"/>
                </a:solidFill>
              </a:rPr>
            </a:br>
            <a:br>
              <a:rPr lang="en-US" sz="3600" dirty="0">
                <a:solidFill>
                  <a:srgbClr val="595959"/>
                </a:solidFill>
              </a:rPr>
            </a:br>
            <a:endParaRPr lang="en-US" sz="3600" dirty="0">
              <a:solidFill>
                <a:srgbClr val="595959"/>
              </a:solidFill>
            </a:endParaRP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lnSpcReduction="10000"/>
          </a:bodyPr>
          <a:lstStyle/>
          <a:p>
            <a:r>
              <a:rPr lang="en-US" sz="2800" dirty="0">
                <a:solidFill>
                  <a:srgbClr val="595959"/>
                </a:solidFill>
              </a:rPr>
              <a:t>Cover your book</a:t>
            </a:r>
          </a:p>
        </p:txBody>
      </p:sp>
    </p:spTree>
    <p:extLst>
      <p:ext uri="{BB962C8B-B14F-4D97-AF65-F5344CB8AC3E}">
        <p14:creationId xmlns:p14="http://schemas.microsoft.com/office/powerpoint/2010/main" val="1075707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6718-2E60-E059-60B0-C4F4F6B05B6F}"/>
              </a:ext>
            </a:extLst>
          </p:cNvPr>
          <p:cNvSpPr>
            <a:spLocks noGrp="1"/>
          </p:cNvSpPr>
          <p:nvPr>
            <p:ph type="title"/>
          </p:nvPr>
        </p:nvSpPr>
        <p:spPr/>
        <p:txBody>
          <a:bodyPr/>
          <a:lstStyle/>
          <a:p>
            <a:r>
              <a:rPr lang="en-US" dirty="0"/>
              <a:t>How do you make a book cover?</a:t>
            </a:r>
          </a:p>
        </p:txBody>
      </p:sp>
      <p:graphicFrame>
        <p:nvGraphicFramePr>
          <p:cNvPr id="5" name="Content Placeholder 2">
            <a:extLst>
              <a:ext uri="{FF2B5EF4-FFF2-40B4-BE49-F238E27FC236}">
                <a16:creationId xmlns:a16="http://schemas.microsoft.com/office/drawing/2014/main" id="{28326088-1B9C-F7F0-3716-37D16B63A2B6}"/>
              </a:ext>
            </a:extLst>
          </p:cNvPr>
          <p:cNvGraphicFramePr>
            <a:graphicFrameLocks noGrp="1"/>
          </p:cNvGraphicFramePr>
          <p:nvPr>
            <p:ph idx="1"/>
            <p:extLst>
              <p:ext uri="{D42A27DB-BD31-4B8C-83A1-F6EECF244321}">
                <p14:modId xmlns:p14="http://schemas.microsoft.com/office/powerpoint/2010/main" val="273012700"/>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901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FF54-AC8B-BE61-D224-2058E9F07376}"/>
              </a:ext>
            </a:extLst>
          </p:cNvPr>
          <p:cNvSpPr>
            <a:spLocks noGrp="1"/>
          </p:cNvSpPr>
          <p:nvPr>
            <p:ph type="title"/>
          </p:nvPr>
        </p:nvSpPr>
        <p:spPr/>
        <p:txBody>
          <a:bodyPr/>
          <a:lstStyle/>
          <a:p>
            <a:r>
              <a:rPr lang="en-US" dirty="0"/>
              <a:t>What to put on your cover</a:t>
            </a:r>
          </a:p>
        </p:txBody>
      </p:sp>
      <p:graphicFrame>
        <p:nvGraphicFramePr>
          <p:cNvPr id="5" name="Content Placeholder 2">
            <a:extLst>
              <a:ext uri="{FF2B5EF4-FFF2-40B4-BE49-F238E27FC236}">
                <a16:creationId xmlns:a16="http://schemas.microsoft.com/office/drawing/2014/main" id="{FD65CE43-A603-9D7F-0385-0C0F1D62B10D}"/>
              </a:ext>
            </a:extLst>
          </p:cNvPr>
          <p:cNvGraphicFramePr>
            <a:graphicFrameLocks noGrp="1"/>
          </p:cNvGraphicFramePr>
          <p:nvPr>
            <p:ph idx="1"/>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0707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366BE-8B1B-62FC-2BC4-0EE142527F5A}"/>
              </a:ext>
            </a:extLst>
          </p:cNvPr>
          <p:cNvSpPr>
            <a:spLocks noGrp="1"/>
          </p:cNvSpPr>
          <p:nvPr>
            <p:ph type="title"/>
          </p:nvPr>
        </p:nvSpPr>
        <p:spPr/>
        <p:txBody>
          <a:bodyPr/>
          <a:lstStyle/>
          <a:p>
            <a:r>
              <a:rPr lang="en-US" dirty="0"/>
              <a:t>Pick your title (and subtitle) first</a:t>
            </a:r>
          </a:p>
        </p:txBody>
      </p:sp>
      <p:graphicFrame>
        <p:nvGraphicFramePr>
          <p:cNvPr id="5" name="Content Placeholder 2">
            <a:extLst>
              <a:ext uri="{FF2B5EF4-FFF2-40B4-BE49-F238E27FC236}">
                <a16:creationId xmlns:a16="http://schemas.microsoft.com/office/drawing/2014/main" id="{8F091E1C-B8CC-E310-B6FC-AC2427D54284}"/>
              </a:ext>
            </a:extLst>
          </p:cNvPr>
          <p:cNvGraphicFramePr>
            <a:graphicFrameLocks noGrp="1"/>
          </p:cNvGraphicFramePr>
          <p:nvPr>
            <p:ph idx="1"/>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704C0CF-04B4-211C-3D8B-651F5BACE70C}"/>
              </a:ext>
            </a:extLst>
          </p:cNvPr>
          <p:cNvSpPr txBox="1"/>
          <p:nvPr/>
        </p:nvSpPr>
        <p:spPr>
          <a:xfrm>
            <a:off x="1088136" y="2053087"/>
            <a:ext cx="9922764" cy="369332"/>
          </a:xfrm>
          <a:prstGeom prst="rect">
            <a:avLst/>
          </a:prstGeom>
          <a:solidFill>
            <a:schemeClr val="accent1"/>
          </a:solidFill>
        </p:spPr>
        <p:txBody>
          <a:bodyPr wrap="square" rtlCol="0">
            <a:spAutoFit/>
          </a:bodyPr>
          <a:lstStyle/>
          <a:p>
            <a:r>
              <a:rPr lang="en-US" dirty="0">
                <a:solidFill>
                  <a:schemeClr val="bg1"/>
                </a:solidFill>
              </a:rPr>
              <a:t>See</a:t>
            </a:r>
            <a:r>
              <a:rPr lang="en-US" dirty="0"/>
              <a:t> </a:t>
            </a:r>
            <a:r>
              <a:rPr lang="en-US" dirty="0">
                <a:hlinkClick r:id="rId7"/>
              </a:rPr>
              <a:t>https://www.portlandwritersmill.org/help-2/how-to-research-your-title/</a:t>
            </a:r>
            <a:r>
              <a:rPr lang="en-US" dirty="0"/>
              <a:t> </a:t>
            </a:r>
            <a:r>
              <a:rPr lang="en-US" dirty="0">
                <a:solidFill>
                  <a:schemeClr val="bg1"/>
                </a:solidFill>
              </a:rPr>
              <a:t>for details</a:t>
            </a:r>
          </a:p>
        </p:txBody>
      </p:sp>
    </p:spTree>
    <p:extLst>
      <p:ext uri="{BB962C8B-B14F-4D97-AF65-F5344CB8AC3E}">
        <p14:creationId xmlns:p14="http://schemas.microsoft.com/office/powerpoint/2010/main" val="2915705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12FB-3514-89CB-0E40-85619E3AE3A1}"/>
              </a:ext>
            </a:extLst>
          </p:cNvPr>
          <p:cNvSpPr>
            <a:spLocks noGrp="1"/>
          </p:cNvSpPr>
          <p:nvPr>
            <p:ph type="title"/>
          </p:nvPr>
        </p:nvSpPr>
        <p:spPr/>
        <p:txBody>
          <a:bodyPr/>
          <a:lstStyle/>
          <a:p>
            <a:r>
              <a:rPr lang="en-US" dirty="0"/>
              <a:t>Title and Author</a:t>
            </a:r>
          </a:p>
        </p:txBody>
      </p:sp>
      <p:graphicFrame>
        <p:nvGraphicFramePr>
          <p:cNvPr id="7" name="Content Placeholder 2">
            <a:extLst>
              <a:ext uri="{FF2B5EF4-FFF2-40B4-BE49-F238E27FC236}">
                <a16:creationId xmlns:a16="http://schemas.microsoft.com/office/drawing/2014/main" id="{4768CAAF-7801-003F-F811-8C1F6EE892D6}"/>
              </a:ext>
            </a:extLst>
          </p:cNvPr>
          <p:cNvGraphicFramePr>
            <a:graphicFrameLocks noGrp="1"/>
          </p:cNvGraphicFramePr>
          <p:nvPr>
            <p:ph idx="1"/>
            <p:extLst>
              <p:ext uri="{D42A27DB-BD31-4B8C-83A1-F6EECF244321}">
                <p14:modId xmlns:p14="http://schemas.microsoft.com/office/powerpoint/2010/main" val="496059266"/>
              </p:ext>
            </p:extLst>
          </p:nvPr>
        </p:nvGraphicFramePr>
        <p:xfrm>
          <a:off x="1088136" y="4082472"/>
          <a:ext cx="9922764" cy="2204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Open book outline">
            <a:extLst>
              <a:ext uri="{FF2B5EF4-FFF2-40B4-BE49-F238E27FC236}">
                <a16:creationId xmlns:a16="http://schemas.microsoft.com/office/drawing/2014/main" id="{EBFB39F4-5827-D773-731E-B9B90520F5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39285" y="1826638"/>
            <a:ext cx="2113429" cy="2113429"/>
          </a:xfrm>
          <a:prstGeom prst="rect">
            <a:avLst/>
          </a:prstGeom>
        </p:spPr>
      </p:pic>
    </p:spTree>
    <p:extLst>
      <p:ext uri="{BB962C8B-B14F-4D97-AF65-F5344CB8AC3E}">
        <p14:creationId xmlns:p14="http://schemas.microsoft.com/office/powerpoint/2010/main" val="387025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AA52-B7B0-2F8E-A0A5-AFE191424061}"/>
              </a:ext>
            </a:extLst>
          </p:cNvPr>
          <p:cNvSpPr>
            <a:spLocks noGrp="1"/>
          </p:cNvSpPr>
          <p:nvPr>
            <p:ph type="title"/>
          </p:nvPr>
        </p:nvSpPr>
        <p:spPr/>
        <p:txBody>
          <a:bodyPr/>
          <a:lstStyle/>
          <a:p>
            <a:r>
              <a:rPr lang="en-US" dirty="0"/>
              <a:t>Cover Image</a:t>
            </a:r>
          </a:p>
        </p:txBody>
      </p:sp>
      <p:graphicFrame>
        <p:nvGraphicFramePr>
          <p:cNvPr id="5" name="Content Placeholder 2">
            <a:extLst>
              <a:ext uri="{FF2B5EF4-FFF2-40B4-BE49-F238E27FC236}">
                <a16:creationId xmlns:a16="http://schemas.microsoft.com/office/drawing/2014/main" id="{36497004-2E7F-7A13-10D0-00AE601F2B08}"/>
              </a:ext>
            </a:extLst>
          </p:cNvPr>
          <p:cNvGraphicFramePr>
            <a:graphicFrameLocks noGrp="1"/>
          </p:cNvGraphicFramePr>
          <p:nvPr>
            <p:ph idx="1"/>
            <p:extLst>
              <p:ext uri="{D42A27DB-BD31-4B8C-83A1-F6EECF244321}">
                <p14:modId xmlns:p14="http://schemas.microsoft.com/office/powerpoint/2010/main" val="390306742"/>
              </p:ext>
            </p:extLst>
          </p:nvPr>
        </p:nvGraphicFramePr>
        <p:xfrm>
          <a:off x="1088136" y="1828799"/>
          <a:ext cx="9922764" cy="4747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6474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E39E-7488-9235-ED98-D5BD59C041FE}"/>
              </a:ext>
            </a:extLst>
          </p:cNvPr>
          <p:cNvSpPr>
            <a:spLocks noGrp="1"/>
          </p:cNvSpPr>
          <p:nvPr>
            <p:ph type="title"/>
          </p:nvPr>
        </p:nvSpPr>
        <p:spPr/>
        <p:txBody>
          <a:bodyPr/>
          <a:lstStyle/>
          <a:p>
            <a:r>
              <a:rPr lang="en-US" cap="none" dirty="0"/>
              <a:t>Cover Design</a:t>
            </a:r>
          </a:p>
        </p:txBody>
      </p:sp>
      <p:graphicFrame>
        <p:nvGraphicFramePr>
          <p:cNvPr id="5" name="Object 4">
            <a:extLst>
              <a:ext uri="{FF2B5EF4-FFF2-40B4-BE49-F238E27FC236}">
                <a16:creationId xmlns:a16="http://schemas.microsoft.com/office/drawing/2014/main" id="{9805EDEE-8199-5ADB-5182-C097DA0B5DEB}"/>
              </a:ext>
            </a:extLst>
          </p:cNvPr>
          <p:cNvGraphicFramePr>
            <a:graphicFrameLocks noChangeAspect="1"/>
          </p:cNvGraphicFramePr>
          <p:nvPr>
            <p:extLst>
              <p:ext uri="{D42A27DB-BD31-4B8C-83A1-F6EECF244321}">
                <p14:modId xmlns:p14="http://schemas.microsoft.com/office/powerpoint/2010/main" val="1583888960"/>
              </p:ext>
            </p:extLst>
          </p:nvPr>
        </p:nvGraphicFramePr>
        <p:xfrm>
          <a:off x="1181100" y="1737359"/>
          <a:ext cx="6942137" cy="4541837"/>
        </p:xfrm>
        <a:graphic>
          <a:graphicData uri="http://schemas.openxmlformats.org/presentationml/2006/ole">
            <mc:AlternateContent xmlns:mc="http://schemas.openxmlformats.org/markup-compatibility/2006">
              <mc:Choice xmlns:v="urn:schemas-microsoft-com:vml" Requires="v">
                <p:oleObj name="Bitmap Image" r:id="rId2" imgW="6941880" imgH="4541400" progId="PBrush">
                  <p:embed/>
                </p:oleObj>
              </mc:Choice>
              <mc:Fallback>
                <p:oleObj name="Bitmap Image" r:id="rId2" imgW="6941880" imgH="4541400" progId="PBrush">
                  <p:embed/>
                  <p:pic>
                    <p:nvPicPr>
                      <p:cNvPr id="0" name=""/>
                      <p:cNvPicPr/>
                      <p:nvPr/>
                    </p:nvPicPr>
                    <p:blipFill>
                      <a:blip r:embed="rId3"/>
                      <a:stretch>
                        <a:fillRect/>
                      </a:stretch>
                    </p:blipFill>
                    <p:spPr>
                      <a:xfrm>
                        <a:off x="1181100" y="1737359"/>
                        <a:ext cx="6942137" cy="454183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21E379F3-1C2B-557A-6D27-4B7DADE6D544}"/>
              </a:ext>
            </a:extLst>
          </p:cNvPr>
          <p:cNvSpPr txBox="1"/>
          <p:nvPr/>
        </p:nvSpPr>
        <p:spPr>
          <a:xfrm>
            <a:off x="8303491" y="1828800"/>
            <a:ext cx="3297382" cy="4247317"/>
          </a:xfrm>
          <a:prstGeom prst="rect">
            <a:avLst/>
          </a:prstGeom>
          <a:noFill/>
        </p:spPr>
        <p:txBody>
          <a:bodyPr wrap="square" rtlCol="0">
            <a:spAutoFit/>
          </a:bodyPr>
          <a:lstStyle/>
          <a:p>
            <a:r>
              <a:rPr lang="en-US" dirty="0"/>
              <a:t>Journeys through Chaos was uploaded as a complete cover pdf file.</a:t>
            </a:r>
          </a:p>
          <a:p>
            <a:endParaRPr lang="en-US" dirty="0"/>
          </a:p>
          <a:p>
            <a:r>
              <a:rPr lang="en-US" dirty="0"/>
              <a:t>The Floor Above was uploaded as a 6x9 image with the title and subtitle text already added.</a:t>
            </a:r>
          </a:p>
          <a:p>
            <a:endParaRPr lang="en-US" dirty="0"/>
          </a:p>
          <a:p>
            <a:r>
              <a:rPr lang="en-US" dirty="0"/>
              <a:t>Beyond Yesterday was a photo that we copied onto the back cover as well.</a:t>
            </a:r>
          </a:p>
          <a:p>
            <a:endParaRPr lang="en-US" dirty="0"/>
          </a:p>
          <a:p>
            <a:r>
              <a:rPr lang="en-US" dirty="0"/>
              <a:t>Fine Lines was a single photograph, just on the front.</a:t>
            </a:r>
          </a:p>
        </p:txBody>
      </p:sp>
    </p:spTree>
    <p:extLst>
      <p:ext uri="{BB962C8B-B14F-4D97-AF65-F5344CB8AC3E}">
        <p14:creationId xmlns:p14="http://schemas.microsoft.com/office/powerpoint/2010/main" val="3478557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EB9CB-3716-05DB-CE2F-12DA59602441}"/>
              </a:ext>
            </a:extLst>
          </p:cNvPr>
          <p:cNvSpPr>
            <a:spLocks noGrp="1"/>
          </p:cNvSpPr>
          <p:nvPr>
            <p:ph type="title"/>
          </p:nvPr>
        </p:nvSpPr>
        <p:spPr/>
        <p:txBody>
          <a:bodyPr/>
          <a:lstStyle/>
          <a:p>
            <a:r>
              <a:rPr lang="en-US" cap="none" dirty="0"/>
              <a:t>What do you need for your Cover?</a:t>
            </a:r>
          </a:p>
        </p:txBody>
      </p:sp>
      <p:graphicFrame>
        <p:nvGraphicFramePr>
          <p:cNvPr id="5" name="Content Placeholder 2">
            <a:extLst>
              <a:ext uri="{FF2B5EF4-FFF2-40B4-BE49-F238E27FC236}">
                <a16:creationId xmlns:a16="http://schemas.microsoft.com/office/drawing/2014/main" id="{A076B6F8-5C76-F360-6609-E2B639A4D7D4}"/>
              </a:ext>
            </a:extLst>
          </p:cNvPr>
          <p:cNvGraphicFramePr>
            <a:graphicFrameLocks noGrp="1"/>
          </p:cNvGraphicFramePr>
          <p:nvPr>
            <p:ph idx="1"/>
            <p:extLst>
              <p:ext uri="{D42A27DB-BD31-4B8C-83A1-F6EECF244321}">
                <p14:modId xmlns:p14="http://schemas.microsoft.com/office/powerpoint/2010/main" val="3396688003"/>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6737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STEP 4</a:t>
            </a:r>
            <a:br>
              <a:rPr lang="en-US" sz="3600" dirty="0">
                <a:solidFill>
                  <a:srgbClr val="595959"/>
                </a:solidFill>
              </a:rPr>
            </a:br>
            <a:br>
              <a:rPr lang="en-US" sz="3600" dirty="0">
                <a:solidFill>
                  <a:srgbClr val="595959"/>
                </a:solidFill>
              </a:rPr>
            </a:br>
            <a:endParaRPr lang="en-US" sz="3600" dirty="0">
              <a:solidFill>
                <a:srgbClr val="595959"/>
              </a:solidFill>
            </a:endParaRP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lnSpcReduction="10000"/>
          </a:bodyPr>
          <a:lstStyle/>
          <a:p>
            <a:r>
              <a:rPr lang="en-US" sz="2800" dirty="0">
                <a:solidFill>
                  <a:srgbClr val="595959"/>
                </a:solidFill>
              </a:rPr>
              <a:t>Upload your book</a:t>
            </a:r>
          </a:p>
        </p:txBody>
      </p:sp>
    </p:spTree>
    <p:extLst>
      <p:ext uri="{BB962C8B-B14F-4D97-AF65-F5344CB8AC3E}">
        <p14:creationId xmlns:p14="http://schemas.microsoft.com/office/powerpoint/2010/main" val="49322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8AEED-0894-B711-18D0-82D982C4038F}"/>
              </a:ext>
            </a:extLst>
          </p:cNvPr>
          <p:cNvSpPr>
            <a:spLocks noGrp="1"/>
          </p:cNvSpPr>
          <p:nvPr>
            <p:ph type="title"/>
          </p:nvPr>
        </p:nvSpPr>
        <p:spPr/>
        <p:txBody>
          <a:bodyPr/>
          <a:lstStyle/>
          <a:p>
            <a:r>
              <a:rPr lang="en-US" cap="none" dirty="0"/>
              <a:t>How to Upload your Book</a:t>
            </a:r>
          </a:p>
        </p:txBody>
      </p:sp>
      <p:sp>
        <p:nvSpPr>
          <p:cNvPr id="3" name="Content Placeholder 2">
            <a:extLst>
              <a:ext uri="{FF2B5EF4-FFF2-40B4-BE49-F238E27FC236}">
                <a16:creationId xmlns:a16="http://schemas.microsoft.com/office/drawing/2014/main" id="{18B93785-982A-0CA7-D859-B2E8ADF70302}"/>
              </a:ext>
            </a:extLst>
          </p:cNvPr>
          <p:cNvSpPr>
            <a:spLocks noGrp="1"/>
          </p:cNvSpPr>
          <p:nvPr>
            <p:ph idx="1"/>
          </p:nvPr>
        </p:nvSpPr>
        <p:spPr/>
        <p:txBody>
          <a:bodyPr>
            <a:normAutofit fontScale="92500" lnSpcReduction="20000"/>
          </a:bodyPr>
          <a:lstStyle/>
          <a:p>
            <a:r>
              <a:rPr lang="en-US" dirty="0"/>
              <a:t>Language (English?) – Amazon will ask what language your book is in.</a:t>
            </a:r>
          </a:p>
          <a:p>
            <a:r>
              <a:rPr lang="en-US" dirty="0"/>
              <a:t>Title (and subtitle) – GET IT RIGHT! You can’t change this afterward!</a:t>
            </a:r>
          </a:p>
          <a:p>
            <a:r>
              <a:rPr lang="en-US" dirty="0"/>
              <a:t>Author (and contributor) name(s) – Amazon limits how many names we include, but any contributor can ask them to add the book to their page and Amazon will oblige. (Again, you can’t change this later, so GET THE SPELLINGS RIGHT!)</a:t>
            </a:r>
          </a:p>
          <a:p>
            <a:r>
              <a:rPr lang="en-US" dirty="0"/>
              <a:t>Short description of your book (could be the same as the back cover blurb).</a:t>
            </a:r>
          </a:p>
          <a:p>
            <a:r>
              <a:rPr lang="en-US" dirty="0"/>
              <a:t>Age range (if appropriate).</a:t>
            </a:r>
          </a:p>
          <a:p>
            <a:r>
              <a:rPr lang="en-US" dirty="0"/>
              <a:t>Keywords (e.g. short stories, anthology, space-time physics… Research similar books)</a:t>
            </a:r>
          </a:p>
          <a:p>
            <a:r>
              <a:rPr lang="en-US" b="1" dirty="0">
                <a:solidFill>
                  <a:schemeClr val="accent1"/>
                </a:solidFill>
              </a:rPr>
              <a:t>Files – we’ll start with the </a:t>
            </a:r>
            <a:r>
              <a:rPr lang="en-US" b="1" dirty="0" err="1">
                <a:solidFill>
                  <a:schemeClr val="accent1"/>
                </a:solidFill>
              </a:rPr>
              <a:t>epub</a:t>
            </a:r>
            <a:r>
              <a:rPr lang="en-US" b="1" dirty="0">
                <a:solidFill>
                  <a:schemeClr val="accent1"/>
                </a:solidFill>
              </a:rPr>
              <a:t> (or </a:t>
            </a:r>
            <a:r>
              <a:rPr lang="en-US" b="1" dirty="0" err="1">
                <a:solidFill>
                  <a:schemeClr val="accent1"/>
                </a:solidFill>
              </a:rPr>
              <a:t>kpf</a:t>
            </a:r>
            <a:r>
              <a:rPr lang="en-US" b="1" dirty="0">
                <a:solidFill>
                  <a:schemeClr val="accent1"/>
                </a:solidFill>
              </a:rPr>
              <a:t>) file for the kindle book, and an image file for the front cover. But you need to have all the interior and cover files ready.</a:t>
            </a:r>
          </a:p>
          <a:p>
            <a:endParaRPr lang="en-US" dirty="0"/>
          </a:p>
        </p:txBody>
      </p:sp>
      <p:sp>
        <p:nvSpPr>
          <p:cNvPr id="4" name="TextBox 3">
            <a:extLst>
              <a:ext uri="{FF2B5EF4-FFF2-40B4-BE49-F238E27FC236}">
                <a16:creationId xmlns:a16="http://schemas.microsoft.com/office/drawing/2014/main" id="{018D696B-4DEE-745A-FF21-73630532A568}"/>
              </a:ext>
            </a:extLst>
          </p:cNvPr>
          <p:cNvSpPr txBox="1"/>
          <p:nvPr/>
        </p:nvSpPr>
        <p:spPr>
          <a:xfrm>
            <a:off x="1181100" y="2015141"/>
            <a:ext cx="9922764" cy="369332"/>
          </a:xfrm>
          <a:prstGeom prst="rect">
            <a:avLst/>
          </a:prstGeom>
          <a:solidFill>
            <a:schemeClr val="accent1"/>
          </a:solidFill>
        </p:spPr>
        <p:txBody>
          <a:bodyPr wrap="square" rtlCol="0">
            <a:spAutoFit/>
          </a:bodyPr>
          <a:lstStyle/>
          <a:p>
            <a:pPr marL="0" indent="0">
              <a:buNone/>
            </a:pPr>
            <a:r>
              <a:rPr lang="en-US" dirty="0">
                <a:solidFill>
                  <a:schemeClr val="bg1"/>
                </a:solidFill>
              </a:rPr>
              <a:t>What you need: Have all these answers readily available before you start:</a:t>
            </a:r>
          </a:p>
        </p:txBody>
      </p:sp>
    </p:spTree>
    <p:extLst>
      <p:ext uri="{BB962C8B-B14F-4D97-AF65-F5344CB8AC3E}">
        <p14:creationId xmlns:p14="http://schemas.microsoft.com/office/powerpoint/2010/main" val="1912627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8189-D3F3-FDA6-1F1B-C7A6B5F9E403}"/>
              </a:ext>
            </a:extLst>
          </p:cNvPr>
          <p:cNvSpPr>
            <a:spLocks noGrp="1"/>
          </p:cNvSpPr>
          <p:nvPr>
            <p:ph type="title"/>
          </p:nvPr>
        </p:nvSpPr>
        <p:spPr/>
        <p:txBody>
          <a:bodyPr/>
          <a:lstStyle/>
          <a:p>
            <a:r>
              <a:rPr lang="en-US" dirty="0"/>
              <a:t>What to do?</a:t>
            </a:r>
          </a:p>
        </p:txBody>
      </p:sp>
      <p:graphicFrame>
        <p:nvGraphicFramePr>
          <p:cNvPr id="5" name="Content Placeholder 2">
            <a:extLst>
              <a:ext uri="{FF2B5EF4-FFF2-40B4-BE49-F238E27FC236}">
                <a16:creationId xmlns:a16="http://schemas.microsoft.com/office/drawing/2014/main" id="{9595EEAB-422A-7597-1414-B3E75B11D38A}"/>
              </a:ext>
            </a:extLst>
          </p:cNvPr>
          <p:cNvGraphicFramePr>
            <a:graphicFrameLocks noGrp="1"/>
          </p:cNvGraphicFramePr>
          <p:nvPr>
            <p:ph idx="1"/>
            <p:extLst>
              <p:ext uri="{D42A27DB-BD31-4B8C-83A1-F6EECF244321}">
                <p14:modId xmlns:p14="http://schemas.microsoft.com/office/powerpoint/2010/main" val="302472636"/>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5708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2AC033-6D1D-CA43-BF0D-DF4E9E18E23C}"/>
              </a:ext>
            </a:extLst>
          </p:cNvPr>
          <p:cNvPicPr>
            <a:picLocks noChangeAspect="1"/>
          </p:cNvPicPr>
          <p:nvPr/>
        </p:nvPicPr>
        <p:blipFill>
          <a:blip r:embed="rId2"/>
          <a:stretch>
            <a:fillRect/>
          </a:stretch>
        </p:blipFill>
        <p:spPr>
          <a:xfrm>
            <a:off x="423485" y="1604514"/>
            <a:ext cx="5399346" cy="4893666"/>
          </a:xfrm>
          <a:prstGeom prst="rect">
            <a:avLst/>
          </a:prstGeom>
        </p:spPr>
      </p:pic>
      <p:pic>
        <p:nvPicPr>
          <p:cNvPr id="5" name="Picture 4">
            <a:extLst>
              <a:ext uri="{FF2B5EF4-FFF2-40B4-BE49-F238E27FC236}">
                <a16:creationId xmlns:a16="http://schemas.microsoft.com/office/drawing/2014/main" id="{14108CD7-0BB4-1FA0-D11F-8A5A3A761A35}"/>
              </a:ext>
            </a:extLst>
          </p:cNvPr>
          <p:cNvPicPr>
            <a:picLocks noChangeAspect="1"/>
          </p:cNvPicPr>
          <p:nvPr/>
        </p:nvPicPr>
        <p:blipFill>
          <a:blip r:embed="rId3"/>
          <a:stretch>
            <a:fillRect/>
          </a:stretch>
        </p:blipFill>
        <p:spPr>
          <a:xfrm>
            <a:off x="5822831" y="776378"/>
            <a:ext cx="6438951" cy="5877077"/>
          </a:xfrm>
          <a:prstGeom prst="rect">
            <a:avLst/>
          </a:prstGeom>
        </p:spPr>
      </p:pic>
      <p:sp>
        <p:nvSpPr>
          <p:cNvPr id="6" name="TextBox 5">
            <a:extLst>
              <a:ext uri="{FF2B5EF4-FFF2-40B4-BE49-F238E27FC236}">
                <a16:creationId xmlns:a16="http://schemas.microsoft.com/office/drawing/2014/main" id="{C7CC570B-8701-3E94-CE85-559C5ECAD30D}"/>
              </a:ext>
            </a:extLst>
          </p:cNvPr>
          <p:cNvSpPr txBox="1"/>
          <p:nvPr/>
        </p:nvSpPr>
        <p:spPr>
          <a:xfrm>
            <a:off x="836762" y="776378"/>
            <a:ext cx="4770408" cy="369332"/>
          </a:xfrm>
          <a:prstGeom prst="rect">
            <a:avLst/>
          </a:prstGeom>
          <a:solidFill>
            <a:schemeClr val="accent1"/>
          </a:solidFill>
        </p:spPr>
        <p:txBody>
          <a:bodyPr wrap="square" rtlCol="0">
            <a:spAutoFit/>
          </a:bodyPr>
          <a:lstStyle/>
          <a:p>
            <a:r>
              <a:rPr lang="en-US" dirty="0">
                <a:solidFill>
                  <a:schemeClr val="bg1"/>
                </a:solidFill>
              </a:rPr>
              <a:t>Click “+Create” and choose eBook to start</a:t>
            </a:r>
          </a:p>
        </p:txBody>
      </p:sp>
      <p:sp>
        <p:nvSpPr>
          <p:cNvPr id="7" name="Arrow: Right 6">
            <a:extLst>
              <a:ext uri="{FF2B5EF4-FFF2-40B4-BE49-F238E27FC236}">
                <a16:creationId xmlns:a16="http://schemas.microsoft.com/office/drawing/2014/main" id="{4776E1F8-50C1-5235-EFDA-1A3919F2206E}"/>
              </a:ext>
            </a:extLst>
          </p:cNvPr>
          <p:cNvSpPr/>
          <p:nvPr/>
        </p:nvSpPr>
        <p:spPr>
          <a:xfrm>
            <a:off x="4502989" y="1863306"/>
            <a:ext cx="1319842" cy="276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F194B238-A431-9EA9-2041-01C9ECAA6EC5}"/>
                  </a:ext>
                </a:extLst>
              </p14:cNvPr>
              <p14:cNvContentPartPr/>
              <p14:nvPr/>
            </p14:nvContentPartPr>
            <p14:xfrm>
              <a:off x="4259425" y="3292417"/>
              <a:ext cx="1574280" cy="900000"/>
            </p14:xfrm>
          </p:contentPart>
        </mc:Choice>
        <mc:Fallback xmlns="">
          <p:pic>
            <p:nvPicPr>
              <p:cNvPr id="2" name="Ink 1">
                <a:extLst>
                  <a:ext uri="{FF2B5EF4-FFF2-40B4-BE49-F238E27FC236}">
                    <a16:creationId xmlns:a16="http://schemas.microsoft.com/office/drawing/2014/main" id="{F194B238-A431-9EA9-2041-01C9ECAA6EC5}"/>
                  </a:ext>
                </a:extLst>
              </p:cNvPr>
              <p:cNvPicPr/>
              <p:nvPr/>
            </p:nvPicPr>
            <p:blipFill>
              <a:blip r:embed="rId5"/>
              <a:stretch>
                <a:fillRect/>
              </a:stretch>
            </p:blipFill>
            <p:spPr>
              <a:xfrm>
                <a:off x="4205785" y="3184417"/>
                <a:ext cx="1681920" cy="1115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5E734296-ADA9-D291-5B8B-6EAFEA4E68D0}"/>
                  </a:ext>
                </a:extLst>
              </p14:cNvPr>
              <p14:cNvContentPartPr/>
              <p14:nvPr/>
            </p14:nvContentPartPr>
            <p14:xfrm>
              <a:off x="2121745" y="1043857"/>
              <a:ext cx="2544840" cy="2204280"/>
            </p14:xfrm>
          </p:contentPart>
        </mc:Choice>
        <mc:Fallback xmlns="">
          <p:pic>
            <p:nvPicPr>
              <p:cNvPr id="4" name="Ink 3">
                <a:extLst>
                  <a:ext uri="{FF2B5EF4-FFF2-40B4-BE49-F238E27FC236}">
                    <a16:creationId xmlns:a16="http://schemas.microsoft.com/office/drawing/2014/main" id="{5E734296-ADA9-D291-5B8B-6EAFEA4E68D0}"/>
                  </a:ext>
                </a:extLst>
              </p:cNvPr>
              <p:cNvPicPr/>
              <p:nvPr/>
            </p:nvPicPr>
            <p:blipFill>
              <a:blip r:embed="rId7"/>
              <a:stretch>
                <a:fillRect/>
              </a:stretch>
            </p:blipFill>
            <p:spPr>
              <a:xfrm>
                <a:off x="2068105" y="935857"/>
                <a:ext cx="2652480" cy="2419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68AFB109-A099-AE11-E9A9-11A173484A4D}"/>
                  </a:ext>
                </a:extLst>
              </p14:cNvPr>
              <p14:cNvContentPartPr/>
              <p14:nvPr/>
            </p14:nvContentPartPr>
            <p14:xfrm>
              <a:off x="6150145" y="3863737"/>
              <a:ext cx="1439280" cy="685440"/>
            </p14:xfrm>
          </p:contentPart>
        </mc:Choice>
        <mc:Fallback xmlns="">
          <p:pic>
            <p:nvPicPr>
              <p:cNvPr id="8" name="Ink 7">
                <a:extLst>
                  <a:ext uri="{FF2B5EF4-FFF2-40B4-BE49-F238E27FC236}">
                    <a16:creationId xmlns:a16="http://schemas.microsoft.com/office/drawing/2014/main" id="{68AFB109-A099-AE11-E9A9-11A173484A4D}"/>
                  </a:ext>
                </a:extLst>
              </p:cNvPr>
              <p:cNvPicPr/>
              <p:nvPr/>
            </p:nvPicPr>
            <p:blipFill>
              <a:blip r:embed="rId9"/>
              <a:stretch>
                <a:fillRect/>
              </a:stretch>
            </p:blipFill>
            <p:spPr>
              <a:xfrm>
                <a:off x="6096145" y="3756097"/>
                <a:ext cx="1546920" cy="901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A5657F32-0746-399B-0714-A3F4734E6315}"/>
                  </a:ext>
                </a:extLst>
              </p14:cNvPr>
              <p14:cNvContentPartPr/>
              <p14:nvPr/>
            </p14:nvContentPartPr>
            <p14:xfrm>
              <a:off x="3907705" y="1069417"/>
              <a:ext cx="2752200" cy="2717640"/>
            </p14:xfrm>
          </p:contentPart>
        </mc:Choice>
        <mc:Fallback xmlns="">
          <p:pic>
            <p:nvPicPr>
              <p:cNvPr id="9" name="Ink 8">
                <a:extLst>
                  <a:ext uri="{FF2B5EF4-FFF2-40B4-BE49-F238E27FC236}">
                    <a16:creationId xmlns:a16="http://schemas.microsoft.com/office/drawing/2014/main" id="{A5657F32-0746-399B-0714-A3F4734E6315}"/>
                  </a:ext>
                </a:extLst>
              </p:cNvPr>
              <p:cNvPicPr/>
              <p:nvPr/>
            </p:nvPicPr>
            <p:blipFill>
              <a:blip r:embed="rId11"/>
              <a:stretch>
                <a:fillRect/>
              </a:stretch>
            </p:blipFill>
            <p:spPr>
              <a:xfrm>
                <a:off x="3853705" y="961777"/>
                <a:ext cx="2859840" cy="2933280"/>
              </a:xfrm>
              <a:prstGeom prst="rect">
                <a:avLst/>
              </a:prstGeom>
            </p:spPr>
          </p:pic>
        </mc:Fallback>
      </mc:AlternateContent>
    </p:spTree>
    <p:extLst>
      <p:ext uri="{BB962C8B-B14F-4D97-AF65-F5344CB8AC3E}">
        <p14:creationId xmlns:p14="http://schemas.microsoft.com/office/powerpoint/2010/main" val="3691814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125D2-4ED3-6580-F1AD-2A744723B3E0}"/>
              </a:ext>
            </a:extLst>
          </p:cNvPr>
          <p:cNvPicPr>
            <a:picLocks noChangeAspect="1"/>
          </p:cNvPicPr>
          <p:nvPr/>
        </p:nvPicPr>
        <p:blipFill>
          <a:blip r:embed="rId2"/>
          <a:stretch>
            <a:fillRect/>
          </a:stretch>
        </p:blipFill>
        <p:spPr>
          <a:xfrm>
            <a:off x="751232" y="1055337"/>
            <a:ext cx="4442845" cy="5730737"/>
          </a:xfrm>
          <a:prstGeom prst="rect">
            <a:avLst/>
          </a:prstGeom>
        </p:spPr>
      </p:pic>
      <p:pic>
        <p:nvPicPr>
          <p:cNvPr id="5" name="Picture 4">
            <a:extLst>
              <a:ext uri="{FF2B5EF4-FFF2-40B4-BE49-F238E27FC236}">
                <a16:creationId xmlns:a16="http://schemas.microsoft.com/office/drawing/2014/main" id="{E735241F-E34C-5988-5D48-9B509E937599}"/>
              </a:ext>
            </a:extLst>
          </p:cNvPr>
          <p:cNvPicPr>
            <a:picLocks noChangeAspect="1"/>
          </p:cNvPicPr>
          <p:nvPr/>
        </p:nvPicPr>
        <p:blipFill>
          <a:blip r:embed="rId3"/>
          <a:stretch>
            <a:fillRect/>
          </a:stretch>
        </p:blipFill>
        <p:spPr>
          <a:xfrm>
            <a:off x="6464841" y="149564"/>
            <a:ext cx="4153260" cy="5387807"/>
          </a:xfrm>
          <a:prstGeom prst="rect">
            <a:avLst/>
          </a:prstGeom>
        </p:spPr>
      </p:pic>
      <p:pic>
        <p:nvPicPr>
          <p:cNvPr id="7" name="Picture 6">
            <a:extLst>
              <a:ext uri="{FF2B5EF4-FFF2-40B4-BE49-F238E27FC236}">
                <a16:creationId xmlns:a16="http://schemas.microsoft.com/office/drawing/2014/main" id="{62ACAC03-887B-033C-8BA0-6F3E3D7D447C}"/>
              </a:ext>
            </a:extLst>
          </p:cNvPr>
          <p:cNvPicPr>
            <a:picLocks noChangeAspect="1"/>
          </p:cNvPicPr>
          <p:nvPr/>
        </p:nvPicPr>
        <p:blipFill>
          <a:blip r:embed="rId4"/>
          <a:stretch>
            <a:fillRect/>
          </a:stretch>
        </p:blipFill>
        <p:spPr>
          <a:xfrm>
            <a:off x="6361962" y="5343912"/>
            <a:ext cx="4359018" cy="1295512"/>
          </a:xfrm>
          <a:prstGeom prst="rect">
            <a:avLst/>
          </a:prstGeom>
        </p:spPr>
      </p:pic>
      <p:sp>
        <p:nvSpPr>
          <p:cNvPr id="8" name="TextBox 7">
            <a:extLst>
              <a:ext uri="{FF2B5EF4-FFF2-40B4-BE49-F238E27FC236}">
                <a16:creationId xmlns:a16="http://schemas.microsoft.com/office/drawing/2014/main" id="{AD5F0529-59B3-5FC5-7E32-CBE82C1369A1}"/>
              </a:ext>
            </a:extLst>
          </p:cNvPr>
          <p:cNvSpPr txBox="1"/>
          <p:nvPr/>
        </p:nvSpPr>
        <p:spPr>
          <a:xfrm>
            <a:off x="724619" y="526211"/>
            <a:ext cx="4153261" cy="369332"/>
          </a:xfrm>
          <a:prstGeom prst="rect">
            <a:avLst/>
          </a:prstGeom>
          <a:solidFill>
            <a:schemeClr val="accent1"/>
          </a:solidFill>
        </p:spPr>
        <p:txBody>
          <a:bodyPr wrap="square" rtlCol="0">
            <a:spAutoFit/>
          </a:bodyPr>
          <a:lstStyle/>
          <a:p>
            <a:r>
              <a:rPr lang="en-US" dirty="0">
                <a:solidFill>
                  <a:schemeClr val="bg1"/>
                </a:solidFill>
              </a:rPr>
              <a:t>Then fill in the details</a:t>
            </a:r>
          </a:p>
        </p:txBody>
      </p:sp>
    </p:spTree>
    <p:extLst>
      <p:ext uri="{BB962C8B-B14F-4D97-AF65-F5344CB8AC3E}">
        <p14:creationId xmlns:p14="http://schemas.microsoft.com/office/powerpoint/2010/main" val="3793454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F4A6-B817-0A1C-1A88-F7E98DCDDFDF}"/>
              </a:ext>
            </a:extLst>
          </p:cNvPr>
          <p:cNvSpPr>
            <a:spLocks noGrp="1"/>
          </p:cNvSpPr>
          <p:nvPr>
            <p:ph type="title"/>
          </p:nvPr>
        </p:nvSpPr>
        <p:spPr/>
        <p:txBody>
          <a:bodyPr/>
          <a:lstStyle/>
          <a:p>
            <a:r>
              <a:rPr lang="en-US" dirty="0"/>
              <a:t>Uploading an </a:t>
            </a:r>
            <a:r>
              <a:rPr lang="en-US" dirty="0" err="1"/>
              <a:t>ebook</a:t>
            </a:r>
            <a:endParaRPr lang="en-US" dirty="0"/>
          </a:p>
        </p:txBody>
      </p:sp>
      <p:graphicFrame>
        <p:nvGraphicFramePr>
          <p:cNvPr id="5" name="Content Placeholder 2">
            <a:extLst>
              <a:ext uri="{FF2B5EF4-FFF2-40B4-BE49-F238E27FC236}">
                <a16:creationId xmlns:a16="http://schemas.microsoft.com/office/drawing/2014/main" id="{D1F8F737-90C8-963E-5585-2005A232DBA4}"/>
              </a:ext>
            </a:extLst>
          </p:cNvPr>
          <p:cNvGraphicFramePr>
            <a:graphicFrameLocks noGrp="1"/>
          </p:cNvGraphicFramePr>
          <p:nvPr>
            <p:ph idx="1"/>
            <p:extLst>
              <p:ext uri="{D42A27DB-BD31-4B8C-83A1-F6EECF244321}">
                <p14:modId xmlns:p14="http://schemas.microsoft.com/office/powerpoint/2010/main" val="43403401"/>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651CD03-02DA-7BA2-1F85-9D94ED2BC5C7}"/>
              </a:ext>
            </a:extLst>
          </p:cNvPr>
          <p:cNvSpPr txBox="1"/>
          <p:nvPr/>
        </p:nvSpPr>
        <p:spPr>
          <a:xfrm>
            <a:off x="1088135" y="2199807"/>
            <a:ext cx="9323947" cy="369332"/>
          </a:xfrm>
          <a:prstGeom prst="rect">
            <a:avLst/>
          </a:prstGeom>
          <a:noFill/>
        </p:spPr>
        <p:txBody>
          <a:bodyPr wrap="square" rtlCol="0">
            <a:spAutoFit/>
          </a:bodyPr>
          <a:lstStyle/>
          <a:p>
            <a:r>
              <a:rPr lang="en-US" dirty="0"/>
              <a:t>Fill in all the basic information. Click “next” or “save and continue,” and then…</a:t>
            </a:r>
          </a:p>
        </p:txBody>
      </p:sp>
    </p:spTree>
    <p:extLst>
      <p:ext uri="{BB962C8B-B14F-4D97-AF65-F5344CB8AC3E}">
        <p14:creationId xmlns:p14="http://schemas.microsoft.com/office/powerpoint/2010/main" val="3288088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3D5151-8BF4-212A-9F35-CB0572698038}"/>
              </a:ext>
            </a:extLst>
          </p:cNvPr>
          <p:cNvPicPr>
            <a:picLocks noChangeAspect="1"/>
          </p:cNvPicPr>
          <p:nvPr/>
        </p:nvPicPr>
        <p:blipFill>
          <a:blip r:embed="rId2"/>
          <a:stretch>
            <a:fillRect/>
          </a:stretch>
        </p:blipFill>
        <p:spPr>
          <a:xfrm>
            <a:off x="837653" y="0"/>
            <a:ext cx="4305673" cy="4275190"/>
          </a:xfrm>
          <a:prstGeom prst="rect">
            <a:avLst/>
          </a:prstGeom>
        </p:spPr>
      </p:pic>
      <p:pic>
        <p:nvPicPr>
          <p:cNvPr id="5" name="Picture 4">
            <a:extLst>
              <a:ext uri="{FF2B5EF4-FFF2-40B4-BE49-F238E27FC236}">
                <a16:creationId xmlns:a16="http://schemas.microsoft.com/office/drawing/2014/main" id="{CBD340BA-93EE-1FB3-7FFF-373DBFFCD8B0}"/>
              </a:ext>
            </a:extLst>
          </p:cNvPr>
          <p:cNvPicPr>
            <a:picLocks noChangeAspect="1"/>
          </p:cNvPicPr>
          <p:nvPr/>
        </p:nvPicPr>
        <p:blipFill>
          <a:blip r:embed="rId3"/>
          <a:stretch>
            <a:fillRect/>
          </a:stretch>
        </p:blipFill>
        <p:spPr>
          <a:xfrm>
            <a:off x="837653" y="4275190"/>
            <a:ext cx="4244708" cy="1082134"/>
          </a:xfrm>
          <a:prstGeom prst="rect">
            <a:avLst/>
          </a:prstGeom>
        </p:spPr>
      </p:pic>
      <p:pic>
        <p:nvPicPr>
          <p:cNvPr id="7" name="Picture 6">
            <a:extLst>
              <a:ext uri="{FF2B5EF4-FFF2-40B4-BE49-F238E27FC236}">
                <a16:creationId xmlns:a16="http://schemas.microsoft.com/office/drawing/2014/main" id="{5E87F38A-2A3D-C184-F4CC-0FE0916997E3}"/>
              </a:ext>
            </a:extLst>
          </p:cNvPr>
          <p:cNvPicPr>
            <a:picLocks noChangeAspect="1"/>
          </p:cNvPicPr>
          <p:nvPr/>
        </p:nvPicPr>
        <p:blipFill>
          <a:blip r:embed="rId4"/>
          <a:stretch>
            <a:fillRect/>
          </a:stretch>
        </p:blipFill>
        <p:spPr>
          <a:xfrm>
            <a:off x="837653" y="5357324"/>
            <a:ext cx="4244708" cy="1432684"/>
          </a:xfrm>
          <a:prstGeom prst="rect">
            <a:avLst/>
          </a:prstGeom>
        </p:spPr>
      </p:pic>
      <p:sp>
        <p:nvSpPr>
          <p:cNvPr id="8" name="TextBox 7">
            <a:extLst>
              <a:ext uri="{FF2B5EF4-FFF2-40B4-BE49-F238E27FC236}">
                <a16:creationId xmlns:a16="http://schemas.microsoft.com/office/drawing/2014/main" id="{ED70A879-0EAC-1E85-9616-66E16211FBB8}"/>
              </a:ext>
            </a:extLst>
          </p:cNvPr>
          <p:cNvSpPr txBox="1"/>
          <p:nvPr/>
        </p:nvSpPr>
        <p:spPr>
          <a:xfrm>
            <a:off x="5995358" y="851251"/>
            <a:ext cx="4244708" cy="1200329"/>
          </a:xfrm>
          <a:prstGeom prst="rect">
            <a:avLst/>
          </a:prstGeom>
          <a:solidFill>
            <a:schemeClr val="accent1"/>
          </a:solidFill>
        </p:spPr>
        <p:txBody>
          <a:bodyPr wrap="square" rtlCol="0">
            <a:spAutoFit/>
          </a:bodyPr>
          <a:lstStyle/>
          <a:p>
            <a:r>
              <a:rPr lang="en-US" dirty="0">
                <a:solidFill>
                  <a:schemeClr val="bg1"/>
                </a:solidFill>
              </a:rPr>
              <a:t>Click “upload manuscript” to upload your </a:t>
            </a:r>
            <a:r>
              <a:rPr lang="en-US" dirty="0" err="1">
                <a:solidFill>
                  <a:schemeClr val="bg1"/>
                </a:solidFill>
              </a:rPr>
              <a:t>kpf</a:t>
            </a:r>
            <a:r>
              <a:rPr lang="en-US" dirty="0">
                <a:solidFill>
                  <a:schemeClr val="bg1"/>
                </a:solidFill>
              </a:rPr>
              <a:t> or </a:t>
            </a:r>
            <a:r>
              <a:rPr lang="en-US" dirty="0" err="1">
                <a:solidFill>
                  <a:schemeClr val="bg1"/>
                </a:solidFill>
              </a:rPr>
              <a:t>epub</a:t>
            </a:r>
            <a:r>
              <a:rPr lang="en-US" dirty="0">
                <a:solidFill>
                  <a:schemeClr val="bg1"/>
                </a:solidFill>
              </a:rPr>
              <a:t> (or maybe doc) file. You can upload a new file as often as you want!</a:t>
            </a:r>
          </a:p>
        </p:txBody>
      </p:sp>
      <p:sp>
        <p:nvSpPr>
          <p:cNvPr id="9" name="TextBox 8">
            <a:extLst>
              <a:ext uri="{FF2B5EF4-FFF2-40B4-BE49-F238E27FC236}">
                <a16:creationId xmlns:a16="http://schemas.microsoft.com/office/drawing/2014/main" id="{D0643BD7-4212-740D-FC18-3FC9E8A020F2}"/>
              </a:ext>
            </a:extLst>
          </p:cNvPr>
          <p:cNvSpPr txBox="1"/>
          <p:nvPr/>
        </p:nvSpPr>
        <p:spPr>
          <a:xfrm>
            <a:off x="6561572" y="2169072"/>
            <a:ext cx="4244708" cy="923330"/>
          </a:xfrm>
          <a:prstGeom prst="rect">
            <a:avLst/>
          </a:prstGeom>
          <a:solidFill>
            <a:schemeClr val="accent1"/>
          </a:solidFill>
        </p:spPr>
        <p:txBody>
          <a:bodyPr wrap="square" rtlCol="0">
            <a:spAutoFit/>
          </a:bodyPr>
          <a:lstStyle/>
          <a:p>
            <a:r>
              <a:rPr lang="en-US" dirty="0">
                <a:solidFill>
                  <a:schemeClr val="bg1"/>
                </a:solidFill>
              </a:rPr>
              <a:t>Check the spellcheck errors – they might be important! (Then click “back to </a:t>
            </a:r>
            <a:r>
              <a:rPr lang="en-US" dirty="0" err="1">
                <a:solidFill>
                  <a:schemeClr val="bg1"/>
                </a:solidFill>
              </a:rPr>
              <a:t>ebook</a:t>
            </a:r>
            <a:r>
              <a:rPr lang="en-US" dirty="0">
                <a:solidFill>
                  <a:schemeClr val="bg1"/>
                </a:solidFill>
                <a:sym typeface="Wingdings" panose="05000000000000000000" pitchFamily="2" charset="2"/>
              </a:rPr>
              <a:t>”)</a:t>
            </a:r>
            <a:endParaRPr lang="en-US" dirty="0">
              <a:solidFill>
                <a:schemeClr val="bg1"/>
              </a:solidFill>
            </a:endParaRPr>
          </a:p>
        </p:txBody>
      </p:sp>
      <p:sp>
        <p:nvSpPr>
          <p:cNvPr id="10" name="TextBox 9">
            <a:extLst>
              <a:ext uri="{FF2B5EF4-FFF2-40B4-BE49-F238E27FC236}">
                <a16:creationId xmlns:a16="http://schemas.microsoft.com/office/drawing/2014/main" id="{A156C523-F9A6-F1B7-EB9D-13E20CCE8E41}"/>
              </a:ext>
            </a:extLst>
          </p:cNvPr>
          <p:cNvSpPr txBox="1"/>
          <p:nvPr/>
        </p:nvSpPr>
        <p:spPr>
          <a:xfrm>
            <a:off x="5504644" y="3229363"/>
            <a:ext cx="4244708" cy="923330"/>
          </a:xfrm>
          <a:prstGeom prst="rect">
            <a:avLst/>
          </a:prstGeom>
          <a:solidFill>
            <a:schemeClr val="accent1"/>
          </a:solidFill>
        </p:spPr>
        <p:txBody>
          <a:bodyPr wrap="square" rtlCol="0">
            <a:spAutoFit/>
          </a:bodyPr>
          <a:lstStyle/>
          <a:p>
            <a:r>
              <a:rPr lang="en-US" dirty="0">
                <a:solidFill>
                  <a:schemeClr val="bg1"/>
                </a:solidFill>
              </a:rPr>
              <a:t>Upload your cover (jpg file) or launch cover creator. You can change your cover as often as you want!</a:t>
            </a:r>
          </a:p>
        </p:txBody>
      </p:sp>
      <p:sp>
        <p:nvSpPr>
          <p:cNvPr id="11" name="Arrow: Left 10">
            <a:extLst>
              <a:ext uri="{FF2B5EF4-FFF2-40B4-BE49-F238E27FC236}">
                <a16:creationId xmlns:a16="http://schemas.microsoft.com/office/drawing/2014/main" id="{C33255D6-1CA0-E092-4677-A8B2B85042EF}"/>
              </a:ext>
            </a:extLst>
          </p:cNvPr>
          <p:cNvSpPr/>
          <p:nvPr/>
        </p:nvSpPr>
        <p:spPr>
          <a:xfrm>
            <a:off x="5011947" y="1846053"/>
            <a:ext cx="854015" cy="284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156D20CB-3644-E055-0D33-6C1369764270}"/>
              </a:ext>
            </a:extLst>
          </p:cNvPr>
          <p:cNvSpPr/>
          <p:nvPr/>
        </p:nvSpPr>
        <p:spPr>
          <a:xfrm>
            <a:off x="5011946" y="2539360"/>
            <a:ext cx="1475118" cy="3788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8DB6AE27-4BA4-16C9-B14F-D468C4F64E1C}"/>
              </a:ext>
            </a:extLst>
          </p:cNvPr>
          <p:cNvSpPr/>
          <p:nvPr/>
        </p:nvSpPr>
        <p:spPr>
          <a:xfrm>
            <a:off x="4951562" y="3700732"/>
            <a:ext cx="491706" cy="284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D52B892-04B3-8D1E-27E4-3987A5A1259C}"/>
              </a:ext>
            </a:extLst>
          </p:cNvPr>
          <p:cNvSpPr txBox="1"/>
          <p:nvPr/>
        </p:nvSpPr>
        <p:spPr>
          <a:xfrm>
            <a:off x="6561572" y="4291764"/>
            <a:ext cx="4244708" cy="923330"/>
          </a:xfrm>
          <a:prstGeom prst="rect">
            <a:avLst/>
          </a:prstGeom>
          <a:solidFill>
            <a:schemeClr val="accent1"/>
          </a:solidFill>
        </p:spPr>
        <p:txBody>
          <a:bodyPr wrap="square" rtlCol="0">
            <a:spAutoFit/>
          </a:bodyPr>
          <a:lstStyle/>
          <a:p>
            <a:r>
              <a:rPr lang="en-US" dirty="0">
                <a:solidFill>
                  <a:schemeClr val="bg1"/>
                </a:solidFill>
              </a:rPr>
              <a:t>Don’t forget to preview it… and make edits and reupload if something’s wrong.</a:t>
            </a:r>
          </a:p>
        </p:txBody>
      </p:sp>
      <p:sp>
        <p:nvSpPr>
          <p:cNvPr id="15" name="Arrow: Left 14">
            <a:extLst>
              <a:ext uri="{FF2B5EF4-FFF2-40B4-BE49-F238E27FC236}">
                <a16:creationId xmlns:a16="http://schemas.microsoft.com/office/drawing/2014/main" id="{5F5AC4F7-C62A-DB2C-5EC6-4205750134E8}"/>
              </a:ext>
            </a:extLst>
          </p:cNvPr>
          <p:cNvSpPr/>
          <p:nvPr/>
        </p:nvSpPr>
        <p:spPr>
          <a:xfrm>
            <a:off x="5143326" y="4822166"/>
            <a:ext cx="1343738" cy="284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AEB405A-05B0-DE6E-E22F-75B72A0C4855}"/>
              </a:ext>
            </a:extLst>
          </p:cNvPr>
          <p:cNvSpPr txBox="1"/>
          <p:nvPr/>
        </p:nvSpPr>
        <p:spPr>
          <a:xfrm>
            <a:off x="5995358" y="5383532"/>
            <a:ext cx="5865963" cy="923330"/>
          </a:xfrm>
          <a:prstGeom prst="rect">
            <a:avLst/>
          </a:prstGeom>
          <a:solidFill>
            <a:schemeClr val="accent1"/>
          </a:solidFill>
        </p:spPr>
        <p:txBody>
          <a:bodyPr wrap="square" rtlCol="0">
            <a:spAutoFit/>
          </a:bodyPr>
          <a:lstStyle/>
          <a:p>
            <a:r>
              <a:rPr lang="en-US" dirty="0">
                <a:solidFill>
                  <a:schemeClr val="bg1"/>
                </a:solidFill>
              </a:rPr>
              <a:t>You don’t need an ISBN for an </a:t>
            </a:r>
            <a:r>
              <a:rPr lang="en-US" dirty="0" err="1">
                <a:solidFill>
                  <a:schemeClr val="bg1"/>
                </a:solidFill>
              </a:rPr>
              <a:t>ebook</a:t>
            </a:r>
            <a:r>
              <a:rPr lang="en-US" dirty="0">
                <a:solidFill>
                  <a:schemeClr val="bg1"/>
                </a:solidFill>
              </a:rPr>
              <a:t>. But if you have one, make sure you get the publisher exactly right or they’ll reject it.</a:t>
            </a:r>
          </a:p>
        </p:txBody>
      </p:sp>
      <p:sp>
        <p:nvSpPr>
          <p:cNvPr id="17" name="Arrow: Left 16">
            <a:extLst>
              <a:ext uri="{FF2B5EF4-FFF2-40B4-BE49-F238E27FC236}">
                <a16:creationId xmlns:a16="http://schemas.microsoft.com/office/drawing/2014/main" id="{C4094146-E97C-5430-0CF6-2FF6FCF23F96}"/>
              </a:ext>
            </a:extLst>
          </p:cNvPr>
          <p:cNvSpPr/>
          <p:nvPr/>
        </p:nvSpPr>
        <p:spPr>
          <a:xfrm>
            <a:off x="5143326" y="5762070"/>
            <a:ext cx="722636" cy="284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8150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F4A6-B817-0A1C-1A88-F7E98DCDDFDF}"/>
              </a:ext>
            </a:extLst>
          </p:cNvPr>
          <p:cNvSpPr>
            <a:spLocks noGrp="1"/>
          </p:cNvSpPr>
          <p:nvPr>
            <p:ph type="title"/>
          </p:nvPr>
        </p:nvSpPr>
        <p:spPr/>
        <p:txBody>
          <a:bodyPr/>
          <a:lstStyle/>
          <a:p>
            <a:r>
              <a:rPr lang="en-US" dirty="0"/>
              <a:t>Creating an </a:t>
            </a:r>
            <a:r>
              <a:rPr lang="en-US" dirty="0" err="1"/>
              <a:t>ebook</a:t>
            </a:r>
            <a:r>
              <a:rPr lang="en-US" dirty="0"/>
              <a:t> cover</a:t>
            </a:r>
          </a:p>
        </p:txBody>
      </p:sp>
      <p:graphicFrame>
        <p:nvGraphicFramePr>
          <p:cNvPr id="10" name="Content Placeholder 3">
            <a:extLst>
              <a:ext uri="{FF2B5EF4-FFF2-40B4-BE49-F238E27FC236}">
                <a16:creationId xmlns:a16="http://schemas.microsoft.com/office/drawing/2014/main" id="{FACF0157-0B5B-B008-17F3-6D835146BA85}"/>
              </a:ext>
            </a:extLst>
          </p:cNvPr>
          <p:cNvGraphicFramePr>
            <a:graphicFrameLocks noGrp="1"/>
          </p:cNvGraphicFramePr>
          <p:nvPr>
            <p:ph idx="1"/>
            <p:extLst>
              <p:ext uri="{D42A27DB-BD31-4B8C-83A1-F6EECF244321}">
                <p14:modId xmlns:p14="http://schemas.microsoft.com/office/powerpoint/2010/main" val="1966074058"/>
              </p:ext>
            </p:extLst>
          </p:nvPr>
        </p:nvGraphicFramePr>
        <p:xfrm>
          <a:off x="1088136" y="3890512"/>
          <a:ext cx="9922764" cy="2395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ECAD0F9-5CFF-E2DB-010B-FD05BDF454B1}"/>
              </a:ext>
            </a:extLst>
          </p:cNvPr>
          <p:cNvSpPr txBox="1"/>
          <p:nvPr/>
        </p:nvSpPr>
        <p:spPr>
          <a:xfrm>
            <a:off x="1088136" y="1951825"/>
            <a:ext cx="9922764" cy="1754326"/>
          </a:xfrm>
          <a:prstGeom prst="rect">
            <a:avLst/>
          </a:prstGeom>
          <a:noFill/>
        </p:spPr>
        <p:txBody>
          <a:bodyPr wrap="square" rtlCol="0">
            <a:spAutoFit/>
          </a:bodyPr>
          <a:lstStyle/>
          <a:p>
            <a:pPr marL="0" indent="0">
              <a:lnSpc>
                <a:spcPct val="150000"/>
              </a:lnSpc>
              <a:buNone/>
            </a:pPr>
            <a:r>
              <a:rPr lang="en-US" dirty="0"/>
              <a:t>If you have created an image of your cover with the title and author names already added, you can upload this directly. It will be your </a:t>
            </a:r>
            <a:r>
              <a:rPr lang="en-US" dirty="0" err="1"/>
              <a:t>ebook</a:t>
            </a:r>
            <a:r>
              <a:rPr lang="en-US" dirty="0"/>
              <a:t> cover.</a:t>
            </a:r>
          </a:p>
          <a:p>
            <a:pPr marL="0" indent="0">
              <a:lnSpc>
                <a:spcPct val="200000"/>
              </a:lnSpc>
              <a:buNone/>
            </a:pPr>
            <a:r>
              <a:rPr lang="en-US" dirty="0"/>
              <a:t>Otherwise…</a:t>
            </a:r>
          </a:p>
          <a:p>
            <a:endParaRPr lang="en-US" dirty="0"/>
          </a:p>
        </p:txBody>
      </p:sp>
    </p:spTree>
    <p:extLst>
      <p:ext uri="{BB962C8B-B14F-4D97-AF65-F5344CB8AC3E}">
        <p14:creationId xmlns:p14="http://schemas.microsoft.com/office/powerpoint/2010/main" val="2198160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C78D3A-CF74-AF3A-1F46-CA1A31F25BA9}"/>
              </a:ext>
            </a:extLst>
          </p:cNvPr>
          <p:cNvPicPr>
            <a:picLocks noChangeAspect="1"/>
          </p:cNvPicPr>
          <p:nvPr/>
        </p:nvPicPr>
        <p:blipFill>
          <a:blip r:embed="rId2"/>
          <a:stretch>
            <a:fillRect/>
          </a:stretch>
        </p:blipFill>
        <p:spPr>
          <a:xfrm>
            <a:off x="920382" y="879050"/>
            <a:ext cx="7636430" cy="5099900"/>
          </a:xfrm>
          <a:prstGeom prst="rect">
            <a:avLst/>
          </a:prstGeom>
        </p:spPr>
      </p:pic>
      <p:sp>
        <p:nvSpPr>
          <p:cNvPr id="4" name="TextBox 3">
            <a:extLst>
              <a:ext uri="{FF2B5EF4-FFF2-40B4-BE49-F238E27FC236}">
                <a16:creationId xmlns:a16="http://schemas.microsoft.com/office/drawing/2014/main" id="{9EF2AAA2-2CAA-F122-22E1-964002F4AC65}"/>
              </a:ext>
            </a:extLst>
          </p:cNvPr>
          <p:cNvSpPr txBox="1"/>
          <p:nvPr/>
        </p:nvSpPr>
        <p:spPr>
          <a:xfrm>
            <a:off x="9126748" y="2592195"/>
            <a:ext cx="2286000" cy="369332"/>
          </a:xfrm>
          <a:prstGeom prst="rect">
            <a:avLst/>
          </a:prstGeom>
          <a:noFill/>
        </p:spPr>
        <p:txBody>
          <a:bodyPr wrap="square" rtlCol="0">
            <a:spAutoFit/>
          </a:bodyPr>
          <a:lstStyle/>
          <a:p>
            <a:r>
              <a:rPr lang="en-US" dirty="0"/>
              <a:t>1. Choose a design</a:t>
            </a:r>
          </a:p>
        </p:txBody>
      </p:sp>
    </p:spTree>
    <p:extLst>
      <p:ext uri="{BB962C8B-B14F-4D97-AF65-F5344CB8AC3E}">
        <p14:creationId xmlns:p14="http://schemas.microsoft.com/office/powerpoint/2010/main" val="1465267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F2AAA2-2CAA-F122-22E1-964002F4AC65}"/>
              </a:ext>
            </a:extLst>
          </p:cNvPr>
          <p:cNvSpPr txBox="1"/>
          <p:nvPr/>
        </p:nvSpPr>
        <p:spPr>
          <a:xfrm>
            <a:off x="9126748" y="2592195"/>
            <a:ext cx="2286000" cy="369332"/>
          </a:xfrm>
          <a:prstGeom prst="rect">
            <a:avLst/>
          </a:prstGeom>
          <a:noFill/>
        </p:spPr>
        <p:txBody>
          <a:bodyPr wrap="square" rtlCol="0">
            <a:spAutoFit/>
          </a:bodyPr>
          <a:lstStyle/>
          <a:p>
            <a:r>
              <a:rPr lang="en-US" dirty="0"/>
              <a:t>1. Choose a design</a:t>
            </a:r>
          </a:p>
        </p:txBody>
      </p:sp>
      <p:pic>
        <p:nvPicPr>
          <p:cNvPr id="5" name="Picture 4">
            <a:extLst>
              <a:ext uri="{FF2B5EF4-FFF2-40B4-BE49-F238E27FC236}">
                <a16:creationId xmlns:a16="http://schemas.microsoft.com/office/drawing/2014/main" id="{F94610EC-63D3-C9D4-4AB5-C1C001E6EF1B}"/>
              </a:ext>
            </a:extLst>
          </p:cNvPr>
          <p:cNvPicPr>
            <a:picLocks noChangeAspect="1"/>
          </p:cNvPicPr>
          <p:nvPr/>
        </p:nvPicPr>
        <p:blipFill>
          <a:blip r:embed="rId2"/>
          <a:stretch>
            <a:fillRect/>
          </a:stretch>
        </p:blipFill>
        <p:spPr>
          <a:xfrm>
            <a:off x="925382" y="658890"/>
            <a:ext cx="10341236" cy="5540220"/>
          </a:xfrm>
          <a:prstGeom prst="rect">
            <a:avLst/>
          </a:prstGeom>
        </p:spPr>
      </p:pic>
      <p:sp>
        <p:nvSpPr>
          <p:cNvPr id="6" name="TextBox 5">
            <a:extLst>
              <a:ext uri="{FF2B5EF4-FFF2-40B4-BE49-F238E27FC236}">
                <a16:creationId xmlns:a16="http://schemas.microsoft.com/office/drawing/2014/main" id="{DF445EC9-6B5E-E1C1-0C97-34BFA23C823D}"/>
              </a:ext>
            </a:extLst>
          </p:cNvPr>
          <p:cNvSpPr txBox="1"/>
          <p:nvPr/>
        </p:nvSpPr>
        <p:spPr>
          <a:xfrm>
            <a:off x="7159925" y="2863970"/>
            <a:ext cx="3726611" cy="646331"/>
          </a:xfrm>
          <a:prstGeom prst="rect">
            <a:avLst/>
          </a:prstGeom>
          <a:solidFill>
            <a:schemeClr val="accent1"/>
          </a:solidFill>
        </p:spPr>
        <p:txBody>
          <a:bodyPr wrap="square" rtlCol="0">
            <a:spAutoFit/>
          </a:bodyPr>
          <a:lstStyle/>
          <a:p>
            <a:r>
              <a:rPr lang="en-US" dirty="0"/>
              <a:t>Click on the image to change it or choose a new cover image</a:t>
            </a:r>
          </a:p>
        </p:txBody>
      </p:sp>
      <p:sp>
        <p:nvSpPr>
          <p:cNvPr id="7" name="TextBox 6">
            <a:extLst>
              <a:ext uri="{FF2B5EF4-FFF2-40B4-BE49-F238E27FC236}">
                <a16:creationId xmlns:a16="http://schemas.microsoft.com/office/drawing/2014/main" id="{8DDB2D1A-2FB6-6605-D6A1-E06F8085A0EF}"/>
              </a:ext>
            </a:extLst>
          </p:cNvPr>
          <p:cNvSpPr txBox="1"/>
          <p:nvPr/>
        </p:nvSpPr>
        <p:spPr>
          <a:xfrm>
            <a:off x="7159925" y="4106174"/>
            <a:ext cx="3726611" cy="646331"/>
          </a:xfrm>
          <a:prstGeom prst="rect">
            <a:avLst/>
          </a:prstGeom>
          <a:solidFill>
            <a:schemeClr val="accent1"/>
          </a:solidFill>
        </p:spPr>
        <p:txBody>
          <a:bodyPr wrap="square" rtlCol="0">
            <a:spAutoFit/>
          </a:bodyPr>
          <a:lstStyle/>
          <a:p>
            <a:r>
              <a:rPr lang="en-US" dirty="0"/>
              <a:t>Click on the title text to change the color or font</a:t>
            </a:r>
          </a:p>
        </p:txBody>
      </p:sp>
      <p:sp>
        <p:nvSpPr>
          <p:cNvPr id="8" name="Arrow: Up 7">
            <a:extLst>
              <a:ext uri="{FF2B5EF4-FFF2-40B4-BE49-F238E27FC236}">
                <a16:creationId xmlns:a16="http://schemas.microsoft.com/office/drawing/2014/main" id="{5DA326F4-5264-5094-DBF0-C359999B57D6}"/>
              </a:ext>
            </a:extLst>
          </p:cNvPr>
          <p:cNvSpPr/>
          <p:nvPr/>
        </p:nvSpPr>
        <p:spPr>
          <a:xfrm>
            <a:off x="10023894" y="2398143"/>
            <a:ext cx="370936" cy="46582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A05ACF1B-4473-9370-97F7-FE4079B5E2BA}"/>
              </a:ext>
            </a:extLst>
          </p:cNvPr>
          <p:cNvSpPr/>
          <p:nvPr/>
        </p:nvSpPr>
        <p:spPr>
          <a:xfrm>
            <a:off x="6400799" y="3041330"/>
            <a:ext cx="707367" cy="2916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6413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2D21-7FCE-9552-B300-33099FA28B23}"/>
              </a:ext>
            </a:extLst>
          </p:cNvPr>
          <p:cNvSpPr>
            <a:spLocks noGrp="1"/>
          </p:cNvSpPr>
          <p:nvPr>
            <p:ph type="title"/>
          </p:nvPr>
        </p:nvSpPr>
        <p:spPr/>
        <p:txBody>
          <a:bodyPr/>
          <a:lstStyle/>
          <a:p>
            <a:r>
              <a:rPr lang="en-US" dirty="0"/>
              <a:t>Preview Your Book</a:t>
            </a:r>
          </a:p>
        </p:txBody>
      </p:sp>
      <p:graphicFrame>
        <p:nvGraphicFramePr>
          <p:cNvPr id="5" name="Content Placeholder 2">
            <a:extLst>
              <a:ext uri="{FF2B5EF4-FFF2-40B4-BE49-F238E27FC236}">
                <a16:creationId xmlns:a16="http://schemas.microsoft.com/office/drawing/2014/main" id="{A4904889-4930-E796-2429-DFF4BCBB03AA}"/>
              </a:ext>
            </a:extLst>
          </p:cNvPr>
          <p:cNvGraphicFramePr>
            <a:graphicFrameLocks noGrp="1"/>
          </p:cNvGraphicFramePr>
          <p:nvPr>
            <p:ph idx="1"/>
            <p:extLst>
              <p:ext uri="{D42A27DB-BD31-4B8C-83A1-F6EECF244321}">
                <p14:modId xmlns:p14="http://schemas.microsoft.com/office/powerpoint/2010/main" val="3819392400"/>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3944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7E385-AAE4-B549-E449-FFD04028947C}"/>
              </a:ext>
            </a:extLst>
          </p:cNvPr>
          <p:cNvSpPr>
            <a:spLocks noGrp="1"/>
          </p:cNvSpPr>
          <p:nvPr>
            <p:ph type="title"/>
          </p:nvPr>
        </p:nvSpPr>
        <p:spPr/>
        <p:txBody>
          <a:bodyPr/>
          <a:lstStyle/>
          <a:p>
            <a:r>
              <a:rPr lang="en-US" dirty="0"/>
              <a:t>A word about ISBNs</a:t>
            </a:r>
          </a:p>
        </p:txBody>
      </p:sp>
      <p:graphicFrame>
        <p:nvGraphicFramePr>
          <p:cNvPr id="5" name="Content Placeholder 2">
            <a:extLst>
              <a:ext uri="{FF2B5EF4-FFF2-40B4-BE49-F238E27FC236}">
                <a16:creationId xmlns:a16="http://schemas.microsoft.com/office/drawing/2014/main" id="{EF169E6C-C53F-2C05-F2A9-A5D13C74C0FD}"/>
              </a:ext>
            </a:extLst>
          </p:cNvPr>
          <p:cNvGraphicFramePr>
            <a:graphicFrameLocks noGrp="1"/>
          </p:cNvGraphicFramePr>
          <p:nvPr>
            <p:ph idx="1"/>
            <p:extLst>
              <p:ext uri="{D42A27DB-BD31-4B8C-83A1-F6EECF244321}">
                <p14:modId xmlns:p14="http://schemas.microsoft.com/office/powerpoint/2010/main" val="2056287655"/>
              </p:ext>
            </p:extLst>
          </p:nvPr>
        </p:nvGraphicFramePr>
        <p:xfrm>
          <a:off x="1088136" y="2447778"/>
          <a:ext cx="9922764" cy="37977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9505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1E4CA-809F-0AC5-2A98-971E47956F77}"/>
              </a:ext>
            </a:extLst>
          </p:cNvPr>
          <p:cNvSpPr>
            <a:spLocks noGrp="1"/>
          </p:cNvSpPr>
          <p:nvPr>
            <p:ph type="title"/>
          </p:nvPr>
        </p:nvSpPr>
        <p:spPr/>
        <p:txBody>
          <a:bodyPr/>
          <a:lstStyle/>
          <a:p>
            <a:r>
              <a:rPr lang="en-US" dirty="0"/>
              <a:t>Pricing</a:t>
            </a:r>
          </a:p>
        </p:txBody>
      </p:sp>
      <p:graphicFrame>
        <p:nvGraphicFramePr>
          <p:cNvPr id="5" name="Content Placeholder 2">
            <a:extLst>
              <a:ext uri="{FF2B5EF4-FFF2-40B4-BE49-F238E27FC236}">
                <a16:creationId xmlns:a16="http://schemas.microsoft.com/office/drawing/2014/main" id="{1ACF0A38-6512-787D-2B0C-6BE414CEAEFB}"/>
              </a:ext>
            </a:extLst>
          </p:cNvPr>
          <p:cNvGraphicFramePr>
            <a:graphicFrameLocks noGrp="1"/>
          </p:cNvGraphicFramePr>
          <p:nvPr>
            <p:ph idx="1"/>
            <p:extLst>
              <p:ext uri="{D42A27DB-BD31-4B8C-83A1-F6EECF244321}">
                <p14:modId xmlns:p14="http://schemas.microsoft.com/office/powerpoint/2010/main" val="4086984200"/>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5079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F23B-9DFC-0D67-EAA4-D2B12F26A71E}"/>
              </a:ext>
            </a:extLst>
          </p:cNvPr>
          <p:cNvSpPr>
            <a:spLocks noGrp="1"/>
          </p:cNvSpPr>
          <p:nvPr>
            <p:ph type="title"/>
          </p:nvPr>
        </p:nvSpPr>
        <p:spPr/>
        <p:txBody>
          <a:bodyPr/>
          <a:lstStyle/>
          <a:p>
            <a:r>
              <a:rPr lang="en-US" dirty="0"/>
              <a:t>And then the print book!</a:t>
            </a:r>
          </a:p>
        </p:txBody>
      </p:sp>
      <p:graphicFrame>
        <p:nvGraphicFramePr>
          <p:cNvPr id="5" name="Content Placeholder 2">
            <a:extLst>
              <a:ext uri="{FF2B5EF4-FFF2-40B4-BE49-F238E27FC236}">
                <a16:creationId xmlns:a16="http://schemas.microsoft.com/office/drawing/2014/main" id="{8052D3D2-935B-1CCF-04CD-A0B67229B4A0}"/>
              </a:ext>
            </a:extLst>
          </p:cNvPr>
          <p:cNvGraphicFramePr>
            <a:graphicFrameLocks noGrp="1"/>
          </p:cNvGraphicFramePr>
          <p:nvPr>
            <p:ph idx="1"/>
            <p:extLst>
              <p:ext uri="{D42A27DB-BD31-4B8C-83A1-F6EECF244321}">
                <p14:modId xmlns:p14="http://schemas.microsoft.com/office/powerpoint/2010/main" val="1285180638"/>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5398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9CAB-FA9E-BFDC-1049-E960E9CE518B}"/>
              </a:ext>
            </a:extLst>
          </p:cNvPr>
          <p:cNvSpPr>
            <a:spLocks noGrp="1"/>
          </p:cNvSpPr>
          <p:nvPr>
            <p:ph type="title"/>
          </p:nvPr>
        </p:nvSpPr>
        <p:spPr/>
        <p:txBody>
          <a:bodyPr/>
          <a:lstStyle/>
          <a:p>
            <a:r>
              <a:rPr lang="en-US" dirty="0"/>
              <a:t>Print Book Covers</a:t>
            </a:r>
          </a:p>
        </p:txBody>
      </p:sp>
      <p:sp>
        <p:nvSpPr>
          <p:cNvPr id="3" name="Content Placeholder 2">
            <a:extLst>
              <a:ext uri="{FF2B5EF4-FFF2-40B4-BE49-F238E27FC236}">
                <a16:creationId xmlns:a16="http://schemas.microsoft.com/office/drawing/2014/main" id="{4FD0B90E-8B9F-D90D-1D6B-B1C85B1DC8C6}"/>
              </a:ext>
            </a:extLst>
          </p:cNvPr>
          <p:cNvSpPr>
            <a:spLocks noGrp="1"/>
          </p:cNvSpPr>
          <p:nvPr>
            <p:ph idx="1"/>
          </p:nvPr>
        </p:nvSpPr>
        <p:spPr>
          <a:xfrm>
            <a:off x="1088136" y="4063042"/>
            <a:ext cx="9922764" cy="2223458"/>
          </a:xfrm>
        </p:spPr>
        <p:txBody>
          <a:bodyPr>
            <a:normAutofit fontScale="92500" lnSpcReduction="10000"/>
          </a:bodyPr>
          <a:lstStyle/>
          <a:p>
            <a:pPr marL="0" indent="0">
              <a:buNone/>
            </a:pPr>
            <a:r>
              <a:rPr lang="en-US" dirty="0"/>
              <a:t>Amazon will “attempt” to match the cover it made for the </a:t>
            </a:r>
            <a:r>
              <a:rPr lang="en-US" dirty="0" err="1"/>
              <a:t>ebook</a:t>
            </a:r>
            <a:r>
              <a:rPr lang="en-US" dirty="0"/>
              <a:t>. Things to watch for:</a:t>
            </a:r>
          </a:p>
          <a:p>
            <a:r>
              <a:rPr lang="en-US" dirty="0"/>
              <a:t>Did the image appear in the right place? Sometimes it gets magnified or moved and you might need to edit it – e.g. by putting one copy next to another in the same file and reuploading it as a new image for the print book.</a:t>
            </a:r>
          </a:p>
          <a:p>
            <a:r>
              <a:rPr lang="en-US" dirty="0"/>
              <a:t>Does the text on the spine look right (and not too big)? Sometimes cover creator gives you spine text that Amazon rejects as too big to print on the spine. So… you just redo it.</a:t>
            </a:r>
          </a:p>
          <a:p>
            <a:endParaRPr lang="en-US" dirty="0"/>
          </a:p>
        </p:txBody>
      </p:sp>
      <p:sp>
        <p:nvSpPr>
          <p:cNvPr id="4" name="TextBox 3">
            <a:extLst>
              <a:ext uri="{FF2B5EF4-FFF2-40B4-BE49-F238E27FC236}">
                <a16:creationId xmlns:a16="http://schemas.microsoft.com/office/drawing/2014/main" id="{CB157856-ACCA-9FE2-52C1-F527B139E383}"/>
              </a:ext>
            </a:extLst>
          </p:cNvPr>
          <p:cNvSpPr txBox="1"/>
          <p:nvPr/>
        </p:nvSpPr>
        <p:spPr>
          <a:xfrm>
            <a:off x="1088136" y="2035834"/>
            <a:ext cx="9922764" cy="1671291"/>
          </a:xfrm>
          <a:prstGeom prst="rect">
            <a:avLst/>
          </a:prstGeom>
          <a:solidFill>
            <a:schemeClr val="accent1"/>
          </a:solidFill>
        </p:spPr>
        <p:txBody>
          <a:bodyPr wrap="square" rtlCol="0">
            <a:spAutoFit/>
          </a:bodyPr>
          <a:lstStyle/>
          <a:p>
            <a:pPr marL="0" indent="0">
              <a:lnSpc>
                <a:spcPct val="200000"/>
              </a:lnSpc>
              <a:buNone/>
            </a:pPr>
            <a:r>
              <a:rPr lang="en-US" dirty="0">
                <a:solidFill>
                  <a:schemeClr val="bg1"/>
                </a:solidFill>
              </a:rPr>
              <a:t>Print book covers are more complicated. They have a front, a back, and a spine.</a:t>
            </a:r>
          </a:p>
          <a:p>
            <a:pPr marL="0" indent="0">
              <a:lnSpc>
                <a:spcPct val="200000"/>
              </a:lnSpc>
              <a:buNone/>
            </a:pPr>
            <a:r>
              <a:rPr lang="en-US" dirty="0">
                <a:solidFill>
                  <a:schemeClr val="bg1"/>
                </a:solidFill>
              </a:rPr>
              <a:t>If you have already created a pdf cover file, upload it now.</a:t>
            </a:r>
          </a:p>
          <a:p>
            <a:pPr marL="0" indent="0">
              <a:lnSpc>
                <a:spcPct val="200000"/>
              </a:lnSpc>
              <a:buNone/>
            </a:pPr>
            <a:r>
              <a:rPr lang="en-US" dirty="0">
                <a:solidFill>
                  <a:schemeClr val="bg1"/>
                </a:solidFill>
              </a:rPr>
              <a:t>Otherwise, use Amazon’s cover creator.</a:t>
            </a:r>
          </a:p>
        </p:txBody>
      </p:sp>
    </p:spTree>
    <p:extLst>
      <p:ext uri="{BB962C8B-B14F-4D97-AF65-F5344CB8AC3E}">
        <p14:creationId xmlns:p14="http://schemas.microsoft.com/office/powerpoint/2010/main" val="3122414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3BFC9-5124-E333-47A3-BDCEF6E5BFE6}"/>
              </a:ext>
            </a:extLst>
          </p:cNvPr>
          <p:cNvSpPr>
            <a:spLocks noGrp="1"/>
          </p:cNvSpPr>
          <p:nvPr>
            <p:ph type="title"/>
          </p:nvPr>
        </p:nvSpPr>
        <p:spPr/>
        <p:txBody>
          <a:bodyPr/>
          <a:lstStyle/>
          <a:p>
            <a:r>
              <a:rPr lang="en-US" dirty="0"/>
              <a:t>Back Cover</a:t>
            </a:r>
          </a:p>
        </p:txBody>
      </p:sp>
      <p:graphicFrame>
        <p:nvGraphicFramePr>
          <p:cNvPr id="7" name="Content Placeholder 2">
            <a:extLst>
              <a:ext uri="{FF2B5EF4-FFF2-40B4-BE49-F238E27FC236}">
                <a16:creationId xmlns:a16="http://schemas.microsoft.com/office/drawing/2014/main" id="{B40C277A-6156-F7FE-6C51-B7CFB5B62B86}"/>
              </a:ext>
            </a:extLst>
          </p:cNvPr>
          <p:cNvGraphicFramePr>
            <a:graphicFrameLocks noGrp="1"/>
          </p:cNvGraphicFramePr>
          <p:nvPr>
            <p:ph idx="1"/>
            <p:extLst>
              <p:ext uri="{D42A27DB-BD31-4B8C-83A1-F6EECF244321}">
                <p14:modId xmlns:p14="http://schemas.microsoft.com/office/powerpoint/2010/main" val="3065783427"/>
              </p:ext>
            </p:extLst>
          </p:nvPr>
        </p:nvGraphicFramePr>
        <p:xfrm>
          <a:off x="1088136" y="2384473"/>
          <a:ext cx="5820664" cy="3902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DF42BA6E-CC6B-63DD-5067-6E5380BF74CF}"/>
              </a:ext>
            </a:extLst>
          </p:cNvPr>
          <p:cNvPicPr>
            <a:picLocks noChangeAspect="1"/>
          </p:cNvPicPr>
          <p:nvPr/>
        </p:nvPicPr>
        <p:blipFill>
          <a:blip r:embed="rId7"/>
          <a:stretch>
            <a:fillRect/>
          </a:stretch>
        </p:blipFill>
        <p:spPr>
          <a:xfrm>
            <a:off x="7010400" y="1090245"/>
            <a:ext cx="3500582" cy="5146688"/>
          </a:xfrm>
          <a:prstGeom prst="rect">
            <a:avLst/>
          </a:prstGeom>
        </p:spPr>
      </p:pic>
    </p:spTree>
    <p:extLst>
      <p:ext uri="{BB962C8B-B14F-4D97-AF65-F5344CB8AC3E}">
        <p14:creationId xmlns:p14="http://schemas.microsoft.com/office/powerpoint/2010/main" val="3459450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2D21-7FCE-9552-B300-33099FA28B23}"/>
              </a:ext>
            </a:extLst>
          </p:cNvPr>
          <p:cNvSpPr>
            <a:spLocks noGrp="1"/>
          </p:cNvSpPr>
          <p:nvPr>
            <p:ph type="title"/>
          </p:nvPr>
        </p:nvSpPr>
        <p:spPr/>
        <p:txBody>
          <a:bodyPr/>
          <a:lstStyle/>
          <a:p>
            <a:r>
              <a:rPr lang="en-US" dirty="0"/>
              <a:t>Preview Your Book</a:t>
            </a:r>
          </a:p>
        </p:txBody>
      </p:sp>
      <p:graphicFrame>
        <p:nvGraphicFramePr>
          <p:cNvPr id="5" name="Content Placeholder 2">
            <a:extLst>
              <a:ext uri="{FF2B5EF4-FFF2-40B4-BE49-F238E27FC236}">
                <a16:creationId xmlns:a16="http://schemas.microsoft.com/office/drawing/2014/main" id="{A4904889-4930-E796-2429-DFF4BCBB03AA}"/>
              </a:ext>
            </a:extLst>
          </p:cNvPr>
          <p:cNvGraphicFramePr>
            <a:graphicFrameLocks noGrp="1"/>
          </p:cNvGraphicFramePr>
          <p:nvPr>
            <p:ph idx="1"/>
            <p:extLst>
              <p:ext uri="{D42A27DB-BD31-4B8C-83A1-F6EECF244321}">
                <p14:modId xmlns:p14="http://schemas.microsoft.com/office/powerpoint/2010/main" val="1855701373"/>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4230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1E4CA-809F-0AC5-2A98-971E47956F77}"/>
              </a:ext>
            </a:extLst>
          </p:cNvPr>
          <p:cNvSpPr>
            <a:spLocks noGrp="1"/>
          </p:cNvSpPr>
          <p:nvPr>
            <p:ph type="title"/>
          </p:nvPr>
        </p:nvSpPr>
        <p:spPr/>
        <p:txBody>
          <a:bodyPr/>
          <a:lstStyle/>
          <a:p>
            <a:r>
              <a:rPr lang="en-US" dirty="0"/>
              <a:t>Pricing (again)</a:t>
            </a:r>
          </a:p>
        </p:txBody>
      </p:sp>
      <p:graphicFrame>
        <p:nvGraphicFramePr>
          <p:cNvPr id="5" name="Content Placeholder 2">
            <a:extLst>
              <a:ext uri="{FF2B5EF4-FFF2-40B4-BE49-F238E27FC236}">
                <a16:creationId xmlns:a16="http://schemas.microsoft.com/office/drawing/2014/main" id="{1ACF0A38-6512-787D-2B0C-6BE414CEAEFB}"/>
              </a:ext>
            </a:extLst>
          </p:cNvPr>
          <p:cNvGraphicFramePr>
            <a:graphicFrameLocks noGrp="1"/>
          </p:cNvGraphicFramePr>
          <p:nvPr>
            <p:ph idx="1"/>
            <p:extLst>
              <p:ext uri="{D42A27DB-BD31-4B8C-83A1-F6EECF244321}">
                <p14:modId xmlns:p14="http://schemas.microsoft.com/office/powerpoint/2010/main" val="1559126545"/>
              </p:ext>
            </p:extLst>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7642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72809" cy="1918200"/>
          </a:xfrm>
        </p:spPr>
        <p:txBody>
          <a:bodyPr anchor="b">
            <a:normAutofit/>
          </a:bodyPr>
          <a:lstStyle/>
          <a:p>
            <a:r>
              <a:rPr lang="en-US" sz="3600" dirty="0">
                <a:solidFill>
                  <a:srgbClr val="595959"/>
                </a:solidFill>
              </a:rPr>
              <a:t>STEP 5</a:t>
            </a:r>
            <a:br>
              <a:rPr lang="en-US" sz="3600" dirty="0">
                <a:solidFill>
                  <a:srgbClr val="595959"/>
                </a:solidFill>
              </a:rPr>
            </a:br>
            <a:br>
              <a:rPr lang="en-US" sz="3600" dirty="0">
                <a:solidFill>
                  <a:srgbClr val="595959"/>
                </a:solidFill>
              </a:rPr>
            </a:br>
            <a:endParaRPr lang="en-US" sz="3600" dirty="0">
              <a:solidFill>
                <a:srgbClr val="595959"/>
              </a:solidFill>
            </a:endParaRP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2690038" cy="1015010"/>
          </a:xfrm>
        </p:spPr>
        <p:txBody>
          <a:bodyPr anchor="t">
            <a:normAutofit lnSpcReduction="10000"/>
          </a:bodyPr>
          <a:lstStyle/>
          <a:p>
            <a:r>
              <a:rPr lang="en-US" sz="2800" dirty="0">
                <a:solidFill>
                  <a:srgbClr val="595959"/>
                </a:solidFill>
              </a:rPr>
              <a:t>Advertise your book</a:t>
            </a:r>
          </a:p>
        </p:txBody>
      </p:sp>
    </p:spTree>
    <p:extLst>
      <p:ext uri="{BB962C8B-B14F-4D97-AF65-F5344CB8AC3E}">
        <p14:creationId xmlns:p14="http://schemas.microsoft.com/office/powerpoint/2010/main" val="2083686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CD817-6D0D-D536-9170-FFDEA9BDECAF}"/>
              </a:ext>
            </a:extLst>
          </p:cNvPr>
          <p:cNvSpPr>
            <a:spLocks noGrp="1"/>
          </p:cNvSpPr>
          <p:nvPr>
            <p:ph type="title"/>
          </p:nvPr>
        </p:nvSpPr>
        <p:spPr/>
        <p:txBody>
          <a:bodyPr/>
          <a:lstStyle/>
          <a:p>
            <a:r>
              <a:rPr lang="en-US" dirty="0"/>
              <a:t>What next?</a:t>
            </a:r>
          </a:p>
        </p:txBody>
      </p:sp>
      <p:graphicFrame>
        <p:nvGraphicFramePr>
          <p:cNvPr id="5" name="Content Placeholder 2">
            <a:extLst>
              <a:ext uri="{FF2B5EF4-FFF2-40B4-BE49-F238E27FC236}">
                <a16:creationId xmlns:a16="http://schemas.microsoft.com/office/drawing/2014/main" id="{3C2FE596-4339-023B-7CB5-C4A823C6A68A}"/>
              </a:ext>
            </a:extLst>
          </p:cNvPr>
          <p:cNvGraphicFramePr>
            <a:graphicFrameLocks noGrp="1"/>
          </p:cNvGraphicFramePr>
          <p:nvPr>
            <p:ph idx="1"/>
            <p:extLst>
              <p:ext uri="{D42A27DB-BD31-4B8C-83A1-F6EECF244321}">
                <p14:modId xmlns:p14="http://schemas.microsoft.com/office/powerpoint/2010/main" val="823768658"/>
              </p:ext>
            </p:extLst>
          </p:nvPr>
        </p:nvGraphicFramePr>
        <p:xfrm>
          <a:off x="1088136" y="2147977"/>
          <a:ext cx="9922764" cy="4138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10569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95D4-A9C4-5E2D-7A7F-D6110AEF552B}"/>
              </a:ext>
            </a:extLst>
          </p:cNvPr>
          <p:cNvSpPr>
            <a:spLocks noGrp="1"/>
          </p:cNvSpPr>
          <p:nvPr>
            <p:ph type="title"/>
          </p:nvPr>
        </p:nvSpPr>
        <p:spPr>
          <a:xfrm>
            <a:off x="1134618" y="646900"/>
            <a:ext cx="9922764" cy="1294228"/>
          </a:xfrm>
        </p:spPr>
        <p:txBody>
          <a:bodyPr/>
          <a:lstStyle/>
          <a:p>
            <a:r>
              <a:rPr lang="en-US" b="1" i="0" u="sng" dirty="0">
                <a:solidFill>
                  <a:srgbClr val="10434D"/>
                </a:solidFill>
                <a:effectLst/>
                <a:latin typeface="Amazon Ember"/>
                <a:hlinkClick r:id="rId2"/>
              </a:rPr>
              <a:t>amazon.com/author/</a:t>
            </a:r>
            <a:r>
              <a:rPr lang="en-US" b="1" i="0" u="sng" dirty="0" err="1">
                <a:solidFill>
                  <a:srgbClr val="10434D"/>
                </a:solidFill>
                <a:effectLst/>
                <a:latin typeface="Amazon Ember"/>
                <a:hlinkClick r:id="rId2"/>
              </a:rPr>
              <a:t>portlandwritersmill</a:t>
            </a:r>
            <a:endParaRPr lang="en-US" dirty="0"/>
          </a:p>
        </p:txBody>
      </p:sp>
      <p:pic>
        <p:nvPicPr>
          <p:cNvPr id="5" name="Picture 4">
            <a:extLst>
              <a:ext uri="{FF2B5EF4-FFF2-40B4-BE49-F238E27FC236}">
                <a16:creationId xmlns:a16="http://schemas.microsoft.com/office/drawing/2014/main" id="{3E38C83F-5269-6FC2-F5E1-9C74E5D42EF9}"/>
              </a:ext>
            </a:extLst>
          </p:cNvPr>
          <p:cNvPicPr>
            <a:picLocks noChangeAspect="1"/>
          </p:cNvPicPr>
          <p:nvPr/>
        </p:nvPicPr>
        <p:blipFill>
          <a:blip r:embed="rId3"/>
          <a:stretch>
            <a:fillRect/>
          </a:stretch>
        </p:blipFill>
        <p:spPr>
          <a:xfrm>
            <a:off x="0" y="1392621"/>
            <a:ext cx="12192000" cy="5465379"/>
          </a:xfrm>
          <a:prstGeom prst="rect">
            <a:avLst/>
          </a:prstGeom>
        </p:spPr>
      </p:pic>
    </p:spTree>
    <p:extLst>
      <p:ext uri="{BB962C8B-B14F-4D97-AF65-F5344CB8AC3E}">
        <p14:creationId xmlns:p14="http://schemas.microsoft.com/office/powerpoint/2010/main" val="3388171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2138F-E225-968E-DB24-D342C9E89C29}"/>
              </a:ext>
            </a:extLst>
          </p:cNvPr>
          <p:cNvPicPr>
            <a:picLocks noChangeAspect="1"/>
          </p:cNvPicPr>
          <p:nvPr/>
        </p:nvPicPr>
        <p:blipFill>
          <a:blip r:embed="rId2"/>
          <a:stretch>
            <a:fillRect/>
          </a:stretch>
        </p:blipFill>
        <p:spPr>
          <a:xfrm>
            <a:off x="846180" y="982167"/>
            <a:ext cx="5399346" cy="4893666"/>
          </a:xfrm>
          <a:prstGeom prst="rect">
            <a:avLst/>
          </a:prstGeom>
        </p:spPr>
      </p:pic>
      <p:sp>
        <p:nvSpPr>
          <p:cNvPr id="3" name="Arrow: Left 2">
            <a:extLst>
              <a:ext uri="{FF2B5EF4-FFF2-40B4-BE49-F238E27FC236}">
                <a16:creationId xmlns:a16="http://schemas.microsoft.com/office/drawing/2014/main" id="{37960A9B-58F2-1F36-38B4-0CABF6051226}"/>
              </a:ext>
            </a:extLst>
          </p:cNvPr>
          <p:cNvSpPr/>
          <p:nvPr/>
        </p:nvSpPr>
        <p:spPr>
          <a:xfrm>
            <a:off x="4899804" y="1259456"/>
            <a:ext cx="2449902" cy="27604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7725EE9-F315-9D6E-1FF5-CEEAD5EA5417}"/>
              </a:ext>
            </a:extLst>
          </p:cNvPr>
          <p:cNvSpPr txBox="1"/>
          <p:nvPr/>
        </p:nvSpPr>
        <p:spPr>
          <a:xfrm>
            <a:off x="7591245" y="1259456"/>
            <a:ext cx="3441940" cy="1200329"/>
          </a:xfrm>
          <a:prstGeom prst="rect">
            <a:avLst/>
          </a:prstGeom>
          <a:solidFill>
            <a:schemeClr val="accent1"/>
          </a:solidFill>
        </p:spPr>
        <p:txBody>
          <a:bodyPr wrap="square" rtlCol="0">
            <a:spAutoFit/>
          </a:bodyPr>
          <a:lstStyle/>
          <a:p>
            <a:r>
              <a:rPr lang="en-US" dirty="0">
                <a:solidFill>
                  <a:schemeClr val="bg1"/>
                </a:solidFill>
              </a:rPr>
              <a:t>“Marketing” takes you to your “Amazon author” page, or to a place where you can create your Amazon author page.</a:t>
            </a:r>
          </a:p>
        </p:txBody>
      </p:sp>
      <p:sp>
        <p:nvSpPr>
          <p:cNvPr id="5" name="TextBox 4">
            <a:extLst>
              <a:ext uri="{FF2B5EF4-FFF2-40B4-BE49-F238E27FC236}">
                <a16:creationId xmlns:a16="http://schemas.microsoft.com/office/drawing/2014/main" id="{CDF86D2E-7008-3498-8826-A59177490647}"/>
              </a:ext>
            </a:extLst>
          </p:cNvPr>
          <p:cNvSpPr txBox="1"/>
          <p:nvPr/>
        </p:nvSpPr>
        <p:spPr>
          <a:xfrm>
            <a:off x="6987396" y="2725947"/>
            <a:ext cx="3683479" cy="1477328"/>
          </a:xfrm>
          <a:prstGeom prst="rect">
            <a:avLst/>
          </a:prstGeom>
          <a:noFill/>
        </p:spPr>
        <p:txBody>
          <a:bodyPr wrap="square" rtlCol="0">
            <a:spAutoFit/>
          </a:bodyPr>
          <a:lstStyle/>
          <a:p>
            <a:r>
              <a:rPr lang="en-US" dirty="0"/>
              <a:t>You might need a </a:t>
            </a:r>
            <a:r>
              <a:rPr lang="en-US" dirty="0" err="1"/>
              <a:t>kdp</a:t>
            </a:r>
            <a:r>
              <a:rPr lang="en-US" dirty="0"/>
              <a:t> account if you want to set up an author page. But try going to </a:t>
            </a:r>
            <a:r>
              <a:rPr lang="en-US" dirty="0">
                <a:hlinkClick r:id="rId3"/>
              </a:rPr>
              <a:t>https://author.amazon.com/</a:t>
            </a:r>
            <a:r>
              <a:rPr lang="en-US" dirty="0"/>
              <a:t> and it might work.</a:t>
            </a:r>
          </a:p>
        </p:txBody>
      </p:sp>
    </p:spTree>
    <p:extLst>
      <p:ext uri="{BB962C8B-B14F-4D97-AF65-F5344CB8AC3E}">
        <p14:creationId xmlns:p14="http://schemas.microsoft.com/office/powerpoint/2010/main" val="651836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C401E3-F136-CABC-0B88-672C23C331B4}"/>
              </a:ext>
            </a:extLst>
          </p:cNvPr>
          <p:cNvPicPr>
            <a:picLocks noChangeAspect="1"/>
          </p:cNvPicPr>
          <p:nvPr/>
        </p:nvPicPr>
        <p:blipFill>
          <a:blip r:embed="rId2"/>
          <a:stretch>
            <a:fillRect/>
          </a:stretch>
        </p:blipFill>
        <p:spPr>
          <a:xfrm>
            <a:off x="1268311" y="205460"/>
            <a:ext cx="9655377" cy="6447079"/>
          </a:xfrm>
          <a:prstGeom prst="rect">
            <a:avLst/>
          </a:prstGeom>
        </p:spPr>
      </p:pic>
    </p:spTree>
    <p:extLst>
      <p:ext uri="{BB962C8B-B14F-4D97-AF65-F5344CB8AC3E}">
        <p14:creationId xmlns:p14="http://schemas.microsoft.com/office/powerpoint/2010/main" val="69701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98661-3554-B48F-4B95-5390838C9284}"/>
              </a:ext>
            </a:extLst>
          </p:cNvPr>
          <p:cNvPicPr>
            <a:picLocks noChangeAspect="1"/>
          </p:cNvPicPr>
          <p:nvPr/>
        </p:nvPicPr>
        <p:blipFill>
          <a:blip r:embed="rId2"/>
          <a:stretch>
            <a:fillRect/>
          </a:stretch>
        </p:blipFill>
        <p:spPr>
          <a:xfrm>
            <a:off x="1115898" y="106392"/>
            <a:ext cx="9960203" cy="6645216"/>
          </a:xfrm>
          <a:prstGeom prst="rect">
            <a:avLst/>
          </a:prstGeom>
        </p:spPr>
      </p:pic>
    </p:spTree>
    <p:extLst>
      <p:ext uri="{BB962C8B-B14F-4D97-AF65-F5344CB8AC3E}">
        <p14:creationId xmlns:p14="http://schemas.microsoft.com/office/powerpoint/2010/main" val="2838484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B9F17C-AF88-C13B-0B52-BDBB975B442D}"/>
              </a:ext>
            </a:extLst>
          </p:cNvPr>
          <p:cNvPicPr>
            <a:picLocks noChangeAspect="1"/>
          </p:cNvPicPr>
          <p:nvPr/>
        </p:nvPicPr>
        <p:blipFill>
          <a:blip r:embed="rId2"/>
          <a:stretch>
            <a:fillRect/>
          </a:stretch>
        </p:blipFill>
        <p:spPr>
          <a:xfrm>
            <a:off x="852985" y="106392"/>
            <a:ext cx="10486029" cy="6645216"/>
          </a:xfrm>
          <a:prstGeom prst="rect">
            <a:avLst/>
          </a:prstGeom>
        </p:spPr>
      </p:pic>
    </p:spTree>
    <p:extLst>
      <p:ext uri="{BB962C8B-B14F-4D97-AF65-F5344CB8AC3E}">
        <p14:creationId xmlns:p14="http://schemas.microsoft.com/office/powerpoint/2010/main" val="1809333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B821-00A7-F473-8520-CBCF401F956C}"/>
              </a:ext>
            </a:extLst>
          </p:cNvPr>
          <p:cNvSpPr>
            <a:spLocks noGrp="1"/>
          </p:cNvSpPr>
          <p:nvPr>
            <p:ph type="title"/>
          </p:nvPr>
        </p:nvSpPr>
        <p:spPr/>
        <p:txBody>
          <a:bodyPr>
            <a:normAutofit/>
          </a:bodyPr>
          <a:lstStyle/>
          <a:p>
            <a:r>
              <a:rPr lang="en-US" sz="3200" dirty="0"/>
              <a:t>What if we didn’t list you as one of the authors?</a:t>
            </a:r>
          </a:p>
        </p:txBody>
      </p:sp>
      <p:graphicFrame>
        <p:nvGraphicFramePr>
          <p:cNvPr id="5" name="Content Placeholder 2">
            <a:extLst>
              <a:ext uri="{FF2B5EF4-FFF2-40B4-BE49-F238E27FC236}">
                <a16:creationId xmlns:a16="http://schemas.microsoft.com/office/drawing/2014/main" id="{B417D3E2-C5A8-EA0C-2348-F0EAB8E8DCB6}"/>
              </a:ext>
            </a:extLst>
          </p:cNvPr>
          <p:cNvGraphicFramePr>
            <a:graphicFrameLocks noGrp="1"/>
          </p:cNvGraphicFramePr>
          <p:nvPr>
            <p:ph idx="1"/>
          </p:nvPr>
        </p:nvGraphicFramePr>
        <p:xfrm>
          <a:off x="1088136" y="2447778"/>
          <a:ext cx="9922764" cy="3838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Arrow Right with solid fill">
            <a:extLst>
              <a:ext uri="{FF2B5EF4-FFF2-40B4-BE49-F238E27FC236}">
                <a16:creationId xmlns:a16="http://schemas.microsoft.com/office/drawing/2014/main" id="{65C105F6-0E9A-92EF-C41E-7EC9763184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74291" y="3091873"/>
            <a:ext cx="457200" cy="914400"/>
          </a:xfrm>
          <a:prstGeom prst="rect">
            <a:avLst/>
          </a:prstGeom>
        </p:spPr>
      </p:pic>
      <p:pic>
        <p:nvPicPr>
          <p:cNvPr id="7" name="Graphic 6" descr="Arrow Right with solid fill">
            <a:extLst>
              <a:ext uri="{FF2B5EF4-FFF2-40B4-BE49-F238E27FC236}">
                <a16:creationId xmlns:a16="http://schemas.microsoft.com/office/drawing/2014/main" id="{88D156B2-D349-3C16-23EE-12B713A12A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20918" y="3091873"/>
            <a:ext cx="457200" cy="914400"/>
          </a:xfrm>
          <a:prstGeom prst="rect">
            <a:avLst/>
          </a:prstGeom>
        </p:spPr>
      </p:pic>
      <p:pic>
        <p:nvPicPr>
          <p:cNvPr id="8" name="Graphic 7" descr="Arrow Right with solid fill">
            <a:extLst>
              <a:ext uri="{FF2B5EF4-FFF2-40B4-BE49-F238E27FC236}">
                <a16:creationId xmlns:a16="http://schemas.microsoft.com/office/drawing/2014/main" id="{F5889153-D80E-EDDA-5CF8-831C974C9BB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93654" y="3091873"/>
            <a:ext cx="457200" cy="914400"/>
          </a:xfrm>
          <a:prstGeom prst="rect">
            <a:avLst/>
          </a:prstGeom>
        </p:spPr>
      </p:pic>
      <p:pic>
        <p:nvPicPr>
          <p:cNvPr id="9" name="Graphic 8" descr="Arrow Right with solid fill">
            <a:extLst>
              <a:ext uri="{FF2B5EF4-FFF2-40B4-BE49-F238E27FC236}">
                <a16:creationId xmlns:a16="http://schemas.microsoft.com/office/drawing/2014/main" id="{6394FB81-2A9C-B401-2F26-B573AEFDFF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74291" y="4689186"/>
            <a:ext cx="457200" cy="914400"/>
          </a:xfrm>
          <a:prstGeom prst="rect">
            <a:avLst/>
          </a:prstGeom>
        </p:spPr>
      </p:pic>
      <p:pic>
        <p:nvPicPr>
          <p:cNvPr id="10" name="Graphic 9" descr="Arrow Right with solid fill">
            <a:extLst>
              <a:ext uri="{FF2B5EF4-FFF2-40B4-BE49-F238E27FC236}">
                <a16:creationId xmlns:a16="http://schemas.microsoft.com/office/drawing/2014/main" id="{D72063E9-8E0C-A3AB-01A9-7750FCBDCD6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20918" y="4689186"/>
            <a:ext cx="457200" cy="914400"/>
          </a:xfrm>
          <a:prstGeom prst="rect">
            <a:avLst/>
          </a:prstGeom>
        </p:spPr>
      </p:pic>
      <p:pic>
        <p:nvPicPr>
          <p:cNvPr id="11" name="Graphic 10" descr="Arrow Right with solid fill">
            <a:extLst>
              <a:ext uri="{FF2B5EF4-FFF2-40B4-BE49-F238E27FC236}">
                <a16:creationId xmlns:a16="http://schemas.microsoft.com/office/drawing/2014/main" id="{AD67BEAA-FDAD-7493-978F-C8AAB6D54F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67545" y="4689186"/>
            <a:ext cx="457200" cy="914400"/>
          </a:xfrm>
          <a:prstGeom prst="rect">
            <a:avLst/>
          </a:prstGeom>
        </p:spPr>
      </p:pic>
      <p:cxnSp>
        <p:nvCxnSpPr>
          <p:cNvPr id="13" name="Straight Connector 12">
            <a:extLst>
              <a:ext uri="{FF2B5EF4-FFF2-40B4-BE49-F238E27FC236}">
                <a16:creationId xmlns:a16="http://schemas.microsoft.com/office/drawing/2014/main" id="{5B6CB9A8-CFA6-8124-36BD-B4644A193C8E}"/>
              </a:ext>
            </a:extLst>
          </p:cNvPr>
          <p:cNvCxnSpPr>
            <a:cxnSpLocks/>
          </p:cNvCxnSpPr>
          <p:nvPr/>
        </p:nvCxnSpPr>
        <p:spPr>
          <a:xfrm>
            <a:off x="9827491" y="4006273"/>
            <a:ext cx="0" cy="360866"/>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BC94638C-7196-3CFF-CAD5-D68C32753D87}"/>
              </a:ext>
            </a:extLst>
          </p:cNvPr>
          <p:cNvCxnSpPr/>
          <p:nvPr/>
        </p:nvCxnSpPr>
        <p:spPr>
          <a:xfrm flipH="1">
            <a:off x="2251494" y="4367139"/>
            <a:ext cx="7573993"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A4BBE759-07ED-9347-B638-042E39CFDA13}"/>
              </a:ext>
            </a:extLst>
          </p:cNvPr>
          <p:cNvCxnSpPr/>
          <p:nvPr/>
        </p:nvCxnSpPr>
        <p:spPr>
          <a:xfrm>
            <a:off x="2277374" y="4367139"/>
            <a:ext cx="0" cy="3220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84292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D76161-68CA-442E-95D6-8E2D5008C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k flowers and leaves on white background">
            <a:extLst>
              <a:ext uri="{FF2B5EF4-FFF2-40B4-BE49-F238E27FC236}">
                <a16:creationId xmlns:a16="http://schemas.microsoft.com/office/drawing/2014/main" id="{E5F2E2F3-7832-EBC3-9D86-EA738C20DBBC}"/>
              </a:ext>
            </a:extLst>
          </p:cNvPr>
          <p:cNvPicPr>
            <a:picLocks noChangeAspect="1"/>
          </p:cNvPicPr>
          <p:nvPr/>
        </p:nvPicPr>
        <p:blipFill rotWithShape="1">
          <a:blip r:embed="rId2"/>
          <a:srcRect t="12109"/>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D3119A50-ED07-427F-833E-774E12669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371599"/>
            <a:ext cx="4076700" cy="4114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448F-72EC-059D-0AE2-9A7A58705BA2}"/>
              </a:ext>
            </a:extLst>
          </p:cNvPr>
          <p:cNvSpPr>
            <a:spLocks noGrp="1"/>
          </p:cNvSpPr>
          <p:nvPr>
            <p:ph type="ctrTitle"/>
          </p:nvPr>
        </p:nvSpPr>
        <p:spPr>
          <a:xfrm>
            <a:off x="7315199" y="1823484"/>
            <a:ext cx="3002395" cy="1918200"/>
          </a:xfrm>
        </p:spPr>
        <p:txBody>
          <a:bodyPr anchor="b">
            <a:normAutofit fontScale="90000"/>
          </a:bodyPr>
          <a:lstStyle/>
          <a:p>
            <a:r>
              <a:rPr lang="en-US" sz="3600" dirty="0">
                <a:solidFill>
                  <a:srgbClr val="595959"/>
                </a:solidFill>
              </a:rPr>
              <a:t>And you are now </a:t>
            </a:r>
            <a:br>
              <a:rPr lang="en-US" sz="3600" dirty="0">
                <a:solidFill>
                  <a:srgbClr val="595959"/>
                </a:solidFill>
              </a:rPr>
            </a:br>
            <a:r>
              <a:rPr lang="en-US" sz="3600" dirty="0">
                <a:solidFill>
                  <a:srgbClr val="595959"/>
                </a:solidFill>
              </a:rPr>
              <a:t>an author!</a:t>
            </a:r>
          </a:p>
        </p:txBody>
      </p:sp>
      <p:sp>
        <p:nvSpPr>
          <p:cNvPr id="3" name="Subtitle 2">
            <a:extLst>
              <a:ext uri="{FF2B5EF4-FFF2-40B4-BE49-F238E27FC236}">
                <a16:creationId xmlns:a16="http://schemas.microsoft.com/office/drawing/2014/main" id="{C3EC6477-3A20-642A-428E-00A7232F79AC}"/>
              </a:ext>
            </a:extLst>
          </p:cNvPr>
          <p:cNvSpPr>
            <a:spLocks noGrp="1"/>
          </p:cNvSpPr>
          <p:nvPr>
            <p:ph type="subTitle" idx="1"/>
          </p:nvPr>
        </p:nvSpPr>
        <p:spPr>
          <a:xfrm>
            <a:off x="7495953" y="4062036"/>
            <a:ext cx="3002394" cy="1015010"/>
          </a:xfrm>
        </p:spPr>
        <p:txBody>
          <a:bodyPr anchor="t">
            <a:normAutofit fontScale="62500" lnSpcReduction="20000"/>
          </a:bodyPr>
          <a:lstStyle/>
          <a:p>
            <a:r>
              <a:rPr lang="en-US" sz="2800" dirty="0">
                <a:solidFill>
                  <a:srgbClr val="595959"/>
                </a:solidFill>
              </a:rPr>
              <a:t>With a real book for sale!</a:t>
            </a:r>
          </a:p>
          <a:p>
            <a:r>
              <a:rPr lang="en-US" sz="2800" dirty="0">
                <a:solidFill>
                  <a:srgbClr val="595959"/>
                </a:solidFill>
              </a:rPr>
              <a:t>Congratulations!</a:t>
            </a:r>
          </a:p>
        </p:txBody>
      </p:sp>
    </p:spTree>
    <p:extLst>
      <p:ext uri="{BB962C8B-B14F-4D97-AF65-F5344CB8AC3E}">
        <p14:creationId xmlns:p14="http://schemas.microsoft.com/office/powerpoint/2010/main" val="628138476"/>
      </p:ext>
    </p:extLst>
  </p:cSld>
  <p:clrMapOvr>
    <a:masterClrMapping/>
  </p:clrMapOvr>
</p:sld>
</file>

<file path=ppt/theme/theme1.xml><?xml version="1.0" encoding="utf-8"?>
<a:theme xmlns:a="http://schemas.openxmlformats.org/drawingml/2006/main" name="BjornVTI">
  <a:themeElements>
    <a:clrScheme name="AnalogousFromLightSeedRightStep">
      <a:dk1>
        <a:srgbClr val="000000"/>
      </a:dk1>
      <a:lt1>
        <a:srgbClr val="FFFFFF"/>
      </a:lt1>
      <a:dk2>
        <a:srgbClr val="273B21"/>
      </a:dk2>
      <a:lt2>
        <a:srgbClr val="E2E5E8"/>
      </a:lt2>
      <a:accent1>
        <a:srgbClr val="C49A77"/>
      </a:accent1>
      <a:accent2>
        <a:srgbClr val="ACA267"/>
      </a:accent2>
      <a:accent3>
        <a:srgbClr val="98A773"/>
      </a:accent3>
      <a:accent4>
        <a:srgbClr val="7FB06A"/>
      </a:accent4>
      <a:accent5>
        <a:srgbClr val="75B17C"/>
      </a:accent5>
      <a:accent6>
        <a:srgbClr val="69AF8E"/>
      </a:accent6>
      <a:hlink>
        <a:srgbClr val="5C85A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VTI" id="{D01443FD-65CF-4AEF-9B9D-4466C96F9785}" vid="{36EF4262-385E-40E6-B073-FB18FD98BF4C}"/>
    </a:ext>
  </a:extLst>
</a:theme>
</file>

<file path=docProps/app.xml><?xml version="1.0" encoding="utf-8"?>
<Properties xmlns="http://schemas.openxmlformats.org/officeDocument/2006/extended-properties" xmlns:vt="http://schemas.openxmlformats.org/officeDocument/2006/docPropsVTypes">
  <TotalTime>779</TotalTime>
  <Words>3632</Words>
  <Application>Microsoft Office PowerPoint</Application>
  <PresentationFormat>Widescreen</PresentationFormat>
  <Paragraphs>251</Paragraphs>
  <Slides>49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4" baseType="lpstr">
      <vt:lpstr>Amazon Ember</vt:lpstr>
      <vt:lpstr>Arial</vt:lpstr>
      <vt:lpstr>Neue Haas Grotesk Text Pro</vt:lpstr>
      <vt:lpstr>BjornVTI</vt:lpstr>
      <vt:lpstr>Bitmap Image</vt:lpstr>
      <vt:lpstr>GROW YOUR OWN BOOK!</vt:lpstr>
      <vt:lpstr>First Steps</vt:lpstr>
      <vt:lpstr>Step 1  </vt:lpstr>
      <vt:lpstr>How to create your kdp account</vt:lpstr>
      <vt:lpstr>How to create your kdp account</vt:lpstr>
      <vt:lpstr>Step 2  </vt:lpstr>
      <vt:lpstr>How to prepare your (self-published) book</vt:lpstr>
      <vt:lpstr>Why to use, or not use, KindleCreate</vt:lpstr>
      <vt:lpstr>How to prepare your print book for yourself, just with Word</vt:lpstr>
      <vt:lpstr>PowerPoint Presentation</vt:lpstr>
      <vt:lpstr>PowerPoint Presentation</vt:lpstr>
      <vt:lpstr>What does the Template give you?</vt:lpstr>
      <vt:lpstr>Edit the template to create your book</vt:lpstr>
      <vt:lpstr>Then SAVE your book</vt:lpstr>
      <vt:lpstr>Step 3  </vt:lpstr>
      <vt:lpstr>How do you make a book cover?</vt:lpstr>
      <vt:lpstr>What to put on your cover</vt:lpstr>
      <vt:lpstr>Pick your title (and subtitle) first</vt:lpstr>
      <vt:lpstr>Title and Author</vt:lpstr>
      <vt:lpstr>Cover Image</vt:lpstr>
      <vt:lpstr>Cover Design</vt:lpstr>
      <vt:lpstr>What do you need for your Cover?</vt:lpstr>
      <vt:lpstr>STEP 4  </vt:lpstr>
      <vt:lpstr>How to Upload your Book</vt:lpstr>
      <vt:lpstr>What to do?</vt:lpstr>
      <vt:lpstr>PowerPoint Presentation</vt:lpstr>
      <vt:lpstr>PowerPoint Presentation</vt:lpstr>
      <vt:lpstr>Uploading an ebook</vt:lpstr>
      <vt:lpstr>PowerPoint Presentation</vt:lpstr>
      <vt:lpstr>Creating an ebook cover</vt:lpstr>
      <vt:lpstr>PowerPoint Presentation</vt:lpstr>
      <vt:lpstr>PowerPoint Presentation</vt:lpstr>
      <vt:lpstr>Preview Your Book</vt:lpstr>
      <vt:lpstr>A word about ISBNs</vt:lpstr>
      <vt:lpstr>Pricing</vt:lpstr>
      <vt:lpstr>And then the print book!</vt:lpstr>
      <vt:lpstr>Print Book Covers</vt:lpstr>
      <vt:lpstr>Back Cover</vt:lpstr>
      <vt:lpstr>Preview Your Book</vt:lpstr>
      <vt:lpstr>Pricing (again)</vt:lpstr>
      <vt:lpstr>STEP 5  </vt:lpstr>
      <vt:lpstr>What next?</vt:lpstr>
      <vt:lpstr>amazon.com/author/portlandwritersmill</vt:lpstr>
      <vt:lpstr>PowerPoint Presentation</vt:lpstr>
      <vt:lpstr>PowerPoint Presentation</vt:lpstr>
      <vt:lpstr>PowerPoint Presentation</vt:lpstr>
      <vt:lpstr>PowerPoint Presentation</vt:lpstr>
      <vt:lpstr>What if we didn’t list you as one of the authors?</vt:lpstr>
      <vt:lpstr>And you are now  an author!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 YOUR OWN BOOK!</dc:title>
  <dc:creator>Sheila Deeth</dc:creator>
  <cp:lastModifiedBy>Sheila Deeth</cp:lastModifiedBy>
  <cp:revision>6</cp:revision>
  <dcterms:created xsi:type="dcterms:W3CDTF">2022-11-04T22:10:03Z</dcterms:created>
  <dcterms:modified xsi:type="dcterms:W3CDTF">2022-11-18T23:26:49Z</dcterms:modified>
</cp:coreProperties>
</file>