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52"/>
  </p:notesMasterIdLst>
  <p:handoutMasterIdLst>
    <p:handoutMasterId r:id="rId53"/>
  </p:handoutMasterIdLst>
  <p:sldIdLst>
    <p:sldId id="256" r:id="rId5"/>
    <p:sldId id="277" r:id="rId6"/>
    <p:sldId id="305" r:id="rId7"/>
    <p:sldId id="258" r:id="rId8"/>
    <p:sldId id="293" r:id="rId9"/>
    <p:sldId id="294" r:id="rId10"/>
    <p:sldId id="295" r:id="rId11"/>
    <p:sldId id="296" r:id="rId12"/>
    <p:sldId id="290" r:id="rId13"/>
    <p:sldId id="297" r:id="rId14"/>
    <p:sldId id="298" r:id="rId15"/>
    <p:sldId id="299" r:id="rId16"/>
    <p:sldId id="300" r:id="rId17"/>
    <p:sldId id="301" r:id="rId18"/>
    <p:sldId id="302" r:id="rId19"/>
    <p:sldId id="303" r:id="rId20"/>
    <p:sldId id="304" r:id="rId21"/>
    <p:sldId id="306" r:id="rId22"/>
    <p:sldId id="308" r:id="rId23"/>
    <p:sldId id="309" r:id="rId24"/>
    <p:sldId id="310" r:id="rId25"/>
    <p:sldId id="311" r:id="rId26"/>
    <p:sldId id="291" r:id="rId27"/>
    <p:sldId id="314" r:id="rId28"/>
    <p:sldId id="313" r:id="rId29"/>
    <p:sldId id="316" r:id="rId30"/>
    <p:sldId id="317" r:id="rId31"/>
    <p:sldId id="318" r:id="rId32"/>
    <p:sldId id="319" r:id="rId33"/>
    <p:sldId id="315" r:id="rId34"/>
    <p:sldId id="321" r:id="rId35"/>
    <p:sldId id="320" r:id="rId36"/>
    <p:sldId id="322" r:id="rId37"/>
    <p:sldId id="323" r:id="rId38"/>
    <p:sldId id="324" r:id="rId39"/>
    <p:sldId id="307" r:id="rId40"/>
    <p:sldId id="325" r:id="rId41"/>
    <p:sldId id="326" r:id="rId42"/>
    <p:sldId id="327" r:id="rId43"/>
    <p:sldId id="328" r:id="rId44"/>
    <p:sldId id="329" r:id="rId45"/>
    <p:sldId id="330" r:id="rId46"/>
    <p:sldId id="331" r:id="rId47"/>
    <p:sldId id="332" r:id="rId48"/>
    <p:sldId id="333" r:id="rId49"/>
    <p:sldId id="334" r:id="rId50"/>
    <p:sldId id="276"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9CA9A627-44DF-4534-81EA-77B6DB017417}">
          <p14:sldIdLst>
            <p14:sldId id="256"/>
            <p14:sldId id="277"/>
            <p14:sldId id="305"/>
          </p14:sldIdLst>
        </p14:section>
        <p14:section name="Getting Query-Ready" id="{B888BF83-7E3D-4F84-AE08-DEFA588108C2}">
          <p14:sldIdLst>
            <p14:sldId id="258"/>
            <p14:sldId id="293"/>
            <p14:sldId id="294"/>
            <p14:sldId id="295"/>
            <p14:sldId id="296"/>
          </p14:sldIdLst>
        </p14:section>
        <p14:section name="Finding Agents" id="{56B93100-CB8A-4B5D-924E-1B5683091406}">
          <p14:sldIdLst>
            <p14:sldId id="290"/>
            <p14:sldId id="297"/>
            <p14:sldId id="298"/>
            <p14:sldId id="299"/>
            <p14:sldId id="300"/>
            <p14:sldId id="301"/>
            <p14:sldId id="302"/>
            <p14:sldId id="303"/>
            <p14:sldId id="304"/>
          </p14:sldIdLst>
        </p14:section>
        <p14:section name="Doing the Thing" id="{37F55823-1791-49C8-8D8E-67861CCC4369}">
          <p14:sldIdLst>
            <p14:sldId id="306"/>
            <p14:sldId id="308"/>
            <p14:sldId id="309"/>
            <p14:sldId id="310"/>
            <p14:sldId id="311"/>
          </p14:sldIdLst>
        </p14:section>
        <p14:section name="Surviving the Query Trenches" id="{DC4B2378-C05A-4231-9A43-A1AA1F0F1736}">
          <p14:sldIdLst>
            <p14:sldId id="291"/>
            <p14:sldId id="314"/>
            <p14:sldId id="313"/>
            <p14:sldId id="316"/>
            <p14:sldId id="317"/>
            <p14:sldId id="318"/>
            <p14:sldId id="319"/>
            <p14:sldId id="315"/>
            <p14:sldId id="321"/>
            <p14:sldId id="320"/>
            <p14:sldId id="322"/>
            <p14:sldId id="323"/>
            <p14:sldId id="324"/>
          </p14:sldIdLst>
        </p14:section>
        <p14:section name="Life After Querying" id="{2853FB2F-2A41-46A9-8049-BA1802F94199}">
          <p14:sldIdLst>
            <p14:sldId id="307"/>
            <p14:sldId id="325"/>
            <p14:sldId id="326"/>
            <p14:sldId id="327"/>
            <p14:sldId id="328"/>
            <p14:sldId id="329"/>
            <p14:sldId id="330"/>
            <p14:sldId id="331"/>
            <p14:sldId id="332"/>
          </p14:sldIdLst>
        </p14:section>
        <p14:section name="Conclusion" id="{ABFF28B9-B86A-4EAD-BE81-E8DE19E92117}">
          <p14:sldIdLst>
            <p14:sldId id="333"/>
            <p14:sldId id="334"/>
            <p14:sldId id="276"/>
          </p14:sldIdLst>
        </p14:section>
      </p14:sectionLst>
    </p:ext>
    <p:ext uri="{EFAFB233-063F-42B5-8137-9DF3F51BA10A}">
      <p15:sldGuideLst xmlns:p15="http://schemas.microsoft.com/office/powerpoint/2012/main">
        <p15:guide id="1" orient="horz" pos="792" userDrawn="1">
          <p15:clr>
            <a:srgbClr val="A4A3A4"/>
          </p15:clr>
        </p15:guide>
        <p15:guide id="2" pos="3144" userDrawn="1">
          <p15:clr>
            <a:srgbClr val="A4A3A4"/>
          </p15:clr>
        </p15:guide>
        <p15:guide id="3" orient="horz" pos="9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656140-EBB3-4DB3-80C7-1894C6098065}" v="104" dt="2024-06-14T21:53:11.040"/>
  </p1510:revLst>
</p1510:revInfo>
</file>

<file path=ppt/tableStyles.xml><?xml version="1.0" encoding="utf-8"?>
<a:tblStyleLst xmlns:a="http://schemas.openxmlformats.org/drawingml/2006/main" def="{C4B1156A-380E-4F78-BDF5-A606A8083BF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204" autoAdjust="0"/>
  </p:normalViewPr>
  <p:slideViewPr>
    <p:cSldViewPr snapToGrid="0">
      <p:cViewPr varScale="1">
        <p:scale>
          <a:sx n="149" d="100"/>
          <a:sy n="149" d="100"/>
        </p:scale>
        <p:origin x="744" y="120"/>
      </p:cViewPr>
      <p:guideLst>
        <p:guide orient="horz" pos="792"/>
        <p:guide pos="3144"/>
        <p:guide orient="horz" pos="960"/>
      </p:guideLst>
    </p:cSldViewPr>
  </p:slideViewPr>
  <p:outlineViewPr>
    <p:cViewPr>
      <p:scale>
        <a:sx n="33" d="100"/>
        <a:sy n="33" d="100"/>
      </p:scale>
      <p:origin x="0" y="-11942"/>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58" d="100"/>
          <a:sy n="58" d="100"/>
        </p:scale>
        <p:origin x="3240" y="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61"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Deeth" userId="d711ffe9-eda4-40ee-b572-c80637bab9d8" providerId="ADAL" clId="{C3656140-EBB3-4DB3-80C7-1894C6098065}"/>
    <pc:docChg chg="undo redo custSel addSld delSld modSld sldOrd addSection modSection">
      <pc:chgData name="Alan Deeth" userId="d711ffe9-eda4-40ee-b572-c80637bab9d8" providerId="ADAL" clId="{C3656140-EBB3-4DB3-80C7-1894C6098065}" dt="2024-06-14T21:53:19.726" v="28796" actId="20577"/>
      <pc:docMkLst>
        <pc:docMk/>
      </pc:docMkLst>
      <pc:sldChg chg="modSp mod">
        <pc:chgData name="Alan Deeth" userId="d711ffe9-eda4-40ee-b572-c80637bab9d8" providerId="ADAL" clId="{C3656140-EBB3-4DB3-80C7-1894C6098065}" dt="2024-06-13T21:39:05.755" v="11010" actId="20577"/>
        <pc:sldMkLst>
          <pc:docMk/>
          <pc:sldMk cId="1642425379" sldId="256"/>
        </pc:sldMkLst>
        <pc:spChg chg="mod">
          <ac:chgData name="Alan Deeth" userId="d711ffe9-eda4-40ee-b572-c80637bab9d8" providerId="ADAL" clId="{C3656140-EBB3-4DB3-80C7-1894C6098065}" dt="2024-06-13T21:39:05.755" v="11010" actId="20577"/>
          <ac:spMkLst>
            <pc:docMk/>
            <pc:sldMk cId="1642425379" sldId="256"/>
            <ac:spMk id="2" creationId="{216815C6-3AD0-46E6-A74A-1967BD91AF50}"/>
          </ac:spMkLst>
        </pc:spChg>
      </pc:sldChg>
      <pc:sldChg chg="addSp delSp modSp mod modClrScheme chgLayout">
        <pc:chgData name="Alan Deeth" userId="d711ffe9-eda4-40ee-b572-c80637bab9d8" providerId="ADAL" clId="{C3656140-EBB3-4DB3-80C7-1894C6098065}" dt="2024-06-13T22:26:04.517" v="11424" actId="14826"/>
        <pc:sldMkLst>
          <pc:docMk/>
          <pc:sldMk cId="707789176" sldId="258"/>
        </pc:sldMkLst>
        <pc:spChg chg="mod ord">
          <ac:chgData name="Alan Deeth" userId="d711ffe9-eda4-40ee-b572-c80637bab9d8" providerId="ADAL" clId="{C3656140-EBB3-4DB3-80C7-1894C6098065}" dt="2024-06-13T21:39:35.982" v="11016" actId="700"/>
          <ac:spMkLst>
            <pc:docMk/>
            <pc:sldMk cId="707789176" sldId="258"/>
            <ac:spMk id="2" creationId="{A29DE7F2-E890-4744-88DD-A75F5E300513}"/>
          </ac:spMkLst>
        </pc:spChg>
        <pc:spChg chg="add del mod">
          <ac:chgData name="Alan Deeth" userId="d711ffe9-eda4-40ee-b572-c80637bab9d8" providerId="ADAL" clId="{C3656140-EBB3-4DB3-80C7-1894C6098065}" dt="2024-06-13T18:49:13.890" v="1" actId="478"/>
          <ac:spMkLst>
            <pc:docMk/>
            <pc:sldMk cId="707789176" sldId="258"/>
            <ac:spMk id="4" creationId="{7CE1B779-A01D-7C04-0B6C-0181E2F29887}"/>
          </ac:spMkLst>
        </pc:spChg>
        <pc:spChg chg="add del mod ord">
          <ac:chgData name="Alan Deeth" userId="d711ffe9-eda4-40ee-b572-c80637bab9d8" providerId="ADAL" clId="{C3656140-EBB3-4DB3-80C7-1894C6098065}" dt="2024-06-13T21:39:35.982" v="11016" actId="700"/>
          <ac:spMkLst>
            <pc:docMk/>
            <pc:sldMk cId="707789176" sldId="258"/>
            <ac:spMk id="5" creationId="{C2015D3B-4FBB-DAA7-408C-63AC48F9CECF}"/>
          </ac:spMkLst>
        </pc:spChg>
        <pc:picChg chg="add del mod ord">
          <ac:chgData name="Alan Deeth" userId="d711ffe9-eda4-40ee-b572-c80637bab9d8" providerId="ADAL" clId="{C3656140-EBB3-4DB3-80C7-1894C6098065}" dt="2024-06-13T22:26:04.517" v="11424" actId="14826"/>
          <ac:picMkLst>
            <pc:docMk/>
            <pc:sldMk cId="707789176" sldId="258"/>
            <ac:picMk id="34" creationId="{9289CE93-EC50-55DB-CFE0-1266AEC87B19}"/>
          </ac:picMkLst>
        </pc:picChg>
      </pc:sldChg>
      <pc:sldChg chg="del">
        <pc:chgData name="Alan Deeth" userId="d711ffe9-eda4-40ee-b572-c80637bab9d8" providerId="ADAL" clId="{C3656140-EBB3-4DB3-80C7-1894C6098065}" dt="2024-06-13T21:38:31.599" v="10992" actId="47"/>
        <pc:sldMkLst>
          <pc:docMk/>
          <pc:sldMk cId="566997565" sldId="260"/>
        </pc:sldMkLst>
      </pc:sldChg>
      <pc:sldChg chg="del">
        <pc:chgData name="Alan Deeth" userId="d711ffe9-eda4-40ee-b572-c80637bab9d8" providerId="ADAL" clId="{C3656140-EBB3-4DB3-80C7-1894C6098065}" dt="2024-06-13T21:38:31.599" v="10992" actId="47"/>
        <pc:sldMkLst>
          <pc:docMk/>
          <pc:sldMk cId="1593920805" sldId="262"/>
        </pc:sldMkLst>
      </pc:sldChg>
      <pc:sldChg chg="del">
        <pc:chgData name="Alan Deeth" userId="d711ffe9-eda4-40ee-b572-c80637bab9d8" providerId="ADAL" clId="{C3656140-EBB3-4DB3-80C7-1894C6098065}" dt="2024-06-13T22:28:48.178" v="11449" actId="47"/>
        <pc:sldMkLst>
          <pc:docMk/>
          <pc:sldMk cId="1346372204" sldId="264"/>
        </pc:sldMkLst>
      </pc:sldChg>
      <pc:sldChg chg="del">
        <pc:chgData name="Alan Deeth" userId="d711ffe9-eda4-40ee-b572-c80637bab9d8" providerId="ADAL" clId="{C3656140-EBB3-4DB3-80C7-1894C6098065}" dt="2024-06-13T22:29:25.006" v="11485" actId="47"/>
        <pc:sldMkLst>
          <pc:docMk/>
          <pc:sldMk cId="4151694508" sldId="268"/>
        </pc:sldMkLst>
      </pc:sldChg>
      <pc:sldChg chg="delSp modSp mod">
        <pc:chgData name="Alan Deeth" userId="d711ffe9-eda4-40ee-b572-c80637bab9d8" providerId="ADAL" clId="{C3656140-EBB3-4DB3-80C7-1894C6098065}" dt="2024-06-14T21:50:36.237" v="28795" actId="478"/>
        <pc:sldMkLst>
          <pc:docMk/>
          <pc:sldMk cId="2436493926" sldId="276"/>
        </pc:sldMkLst>
        <pc:spChg chg="del mod">
          <ac:chgData name="Alan Deeth" userId="d711ffe9-eda4-40ee-b572-c80637bab9d8" providerId="ADAL" clId="{C3656140-EBB3-4DB3-80C7-1894C6098065}" dt="2024-06-14T21:50:36.237" v="28795" actId="478"/>
          <ac:spMkLst>
            <pc:docMk/>
            <pc:sldMk cId="2436493926" sldId="276"/>
            <ac:spMk id="3" creationId="{24AFFC60-19C3-4901-93F7-7AAF4C09F8C6}"/>
          </ac:spMkLst>
        </pc:spChg>
      </pc:sldChg>
      <pc:sldChg chg="modSp mod">
        <pc:chgData name="Alan Deeth" userId="d711ffe9-eda4-40ee-b572-c80637bab9d8" providerId="ADAL" clId="{C3656140-EBB3-4DB3-80C7-1894C6098065}" dt="2024-06-14T19:40:25.102" v="15149" actId="6549"/>
        <pc:sldMkLst>
          <pc:docMk/>
          <pc:sldMk cId="2243494996" sldId="277"/>
        </pc:sldMkLst>
        <pc:spChg chg="mod">
          <ac:chgData name="Alan Deeth" userId="d711ffe9-eda4-40ee-b572-c80637bab9d8" providerId="ADAL" clId="{C3656140-EBB3-4DB3-80C7-1894C6098065}" dt="2024-06-14T19:40:25.102" v="15149" actId="6549"/>
          <ac:spMkLst>
            <pc:docMk/>
            <pc:sldMk cId="2243494996" sldId="277"/>
            <ac:spMk id="3" creationId="{35E3EA69-4E0E-41BD-8095-A124225A2647}"/>
          </ac:spMkLst>
        </pc:spChg>
      </pc:sldChg>
      <pc:sldChg chg="del">
        <pc:chgData name="Alan Deeth" userId="d711ffe9-eda4-40ee-b572-c80637bab9d8" providerId="ADAL" clId="{C3656140-EBB3-4DB3-80C7-1894C6098065}" dt="2024-06-13T21:38:31.599" v="10992" actId="47"/>
        <pc:sldMkLst>
          <pc:docMk/>
          <pc:sldMk cId="4252466045" sldId="279"/>
        </pc:sldMkLst>
      </pc:sldChg>
      <pc:sldChg chg="del">
        <pc:chgData name="Alan Deeth" userId="d711ffe9-eda4-40ee-b572-c80637bab9d8" providerId="ADAL" clId="{C3656140-EBB3-4DB3-80C7-1894C6098065}" dt="2024-06-13T21:38:31.599" v="10992" actId="47"/>
        <pc:sldMkLst>
          <pc:docMk/>
          <pc:sldMk cId="1418789964" sldId="286"/>
        </pc:sldMkLst>
      </pc:sldChg>
      <pc:sldChg chg="addSp delSp modSp mod">
        <pc:chgData name="Alan Deeth" userId="d711ffe9-eda4-40ee-b572-c80637bab9d8" providerId="ADAL" clId="{C3656140-EBB3-4DB3-80C7-1894C6098065}" dt="2024-06-13T22:23:34.074" v="11414" actId="14826"/>
        <pc:sldMkLst>
          <pc:docMk/>
          <pc:sldMk cId="1329539271" sldId="290"/>
        </pc:sldMkLst>
        <pc:spChg chg="mod">
          <ac:chgData name="Alan Deeth" userId="d711ffe9-eda4-40ee-b572-c80637bab9d8" providerId="ADAL" clId="{C3656140-EBB3-4DB3-80C7-1894C6098065}" dt="2024-06-13T19:59:10.175" v="4407" actId="20577"/>
          <ac:spMkLst>
            <pc:docMk/>
            <pc:sldMk cId="1329539271" sldId="290"/>
            <ac:spMk id="2" creationId="{216815C6-3AD0-46E6-A74A-1967BD91AF50}"/>
          </ac:spMkLst>
        </pc:spChg>
        <pc:spChg chg="del">
          <ac:chgData name="Alan Deeth" userId="d711ffe9-eda4-40ee-b572-c80637bab9d8" providerId="ADAL" clId="{C3656140-EBB3-4DB3-80C7-1894C6098065}" dt="2024-06-13T19:59:17.251" v="4408" actId="478"/>
          <ac:spMkLst>
            <pc:docMk/>
            <pc:sldMk cId="1329539271" sldId="290"/>
            <ac:spMk id="3" creationId="{1901B20D-4C28-4DA3-ABBD-718C22A5E58B}"/>
          </ac:spMkLst>
        </pc:spChg>
        <pc:spChg chg="add del mod">
          <ac:chgData name="Alan Deeth" userId="d711ffe9-eda4-40ee-b572-c80637bab9d8" providerId="ADAL" clId="{C3656140-EBB3-4DB3-80C7-1894C6098065}" dt="2024-06-13T19:59:19.428" v="4409" actId="478"/>
          <ac:spMkLst>
            <pc:docMk/>
            <pc:sldMk cId="1329539271" sldId="290"/>
            <ac:spMk id="5" creationId="{3B8B4524-BB57-51DE-4531-9AD3522A8E62}"/>
          </ac:spMkLst>
        </pc:spChg>
        <pc:picChg chg="mod">
          <ac:chgData name="Alan Deeth" userId="d711ffe9-eda4-40ee-b572-c80637bab9d8" providerId="ADAL" clId="{C3656140-EBB3-4DB3-80C7-1894C6098065}" dt="2024-06-13T22:23:34.074" v="11414" actId="14826"/>
          <ac:picMkLst>
            <pc:docMk/>
            <pc:sldMk cId="1329539271" sldId="290"/>
            <ac:picMk id="13" creationId="{1DFE730E-30E7-DA99-A3EE-ACB889D161E9}"/>
          </ac:picMkLst>
        </pc:picChg>
      </pc:sldChg>
      <pc:sldChg chg="addSp delSp modSp mod">
        <pc:chgData name="Alan Deeth" userId="d711ffe9-eda4-40ee-b572-c80637bab9d8" providerId="ADAL" clId="{C3656140-EBB3-4DB3-80C7-1894C6098065}" dt="2024-06-13T22:29:17.284" v="11481" actId="478"/>
        <pc:sldMkLst>
          <pc:docMk/>
          <pc:sldMk cId="3003251909" sldId="291"/>
        </pc:sldMkLst>
        <pc:spChg chg="mod">
          <ac:chgData name="Alan Deeth" userId="d711ffe9-eda4-40ee-b572-c80637bab9d8" providerId="ADAL" clId="{C3656140-EBB3-4DB3-80C7-1894C6098065}" dt="2024-06-13T22:29:13.199" v="11479" actId="20577"/>
          <ac:spMkLst>
            <pc:docMk/>
            <pc:sldMk cId="3003251909" sldId="291"/>
            <ac:spMk id="2" creationId="{216815C6-3AD0-46E6-A74A-1967BD91AF50}"/>
          </ac:spMkLst>
        </pc:spChg>
        <pc:spChg chg="del">
          <ac:chgData name="Alan Deeth" userId="d711ffe9-eda4-40ee-b572-c80637bab9d8" providerId="ADAL" clId="{C3656140-EBB3-4DB3-80C7-1894C6098065}" dt="2024-06-13T22:29:15.891" v="11480" actId="478"/>
          <ac:spMkLst>
            <pc:docMk/>
            <pc:sldMk cId="3003251909" sldId="291"/>
            <ac:spMk id="3" creationId="{1901B20D-4C28-4DA3-ABBD-718C22A5E58B}"/>
          </ac:spMkLst>
        </pc:spChg>
        <pc:spChg chg="add del mod">
          <ac:chgData name="Alan Deeth" userId="d711ffe9-eda4-40ee-b572-c80637bab9d8" providerId="ADAL" clId="{C3656140-EBB3-4DB3-80C7-1894C6098065}" dt="2024-06-13T22:29:17.284" v="11481" actId="478"/>
          <ac:spMkLst>
            <pc:docMk/>
            <pc:sldMk cId="3003251909" sldId="291"/>
            <ac:spMk id="6" creationId="{9897A09B-8C3D-CE64-FF0E-5C718EEB615E}"/>
          </ac:spMkLst>
        </pc:spChg>
      </pc:sldChg>
      <pc:sldChg chg="del">
        <pc:chgData name="Alan Deeth" userId="d711ffe9-eda4-40ee-b572-c80637bab9d8" providerId="ADAL" clId="{C3656140-EBB3-4DB3-80C7-1894C6098065}" dt="2024-06-13T21:38:31.599" v="10992" actId="47"/>
        <pc:sldMkLst>
          <pc:docMk/>
          <pc:sldMk cId="2390678392" sldId="292"/>
        </pc:sldMkLst>
      </pc:sldChg>
      <pc:sldChg chg="addSp delSp modSp new mod modClrScheme chgLayout">
        <pc:chgData name="Alan Deeth" userId="d711ffe9-eda4-40ee-b572-c80637bab9d8" providerId="ADAL" clId="{C3656140-EBB3-4DB3-80C7-1894C6098065}" dt="2024-06-13T22:43:26.615" v="12548" actId="20577"/>
        <pc:sldMkLst>
          <pc:docMk/>
          <pc:sldMk cId="1404583471" sldId="293"/>
        </pc:sldMkLst>
        <pc:spChg chg="del mod ord">
          <ac:chgData name="Alan Deeth" userId="d711ffe9-eda4-40ee-b572-c80637bab9d8" providerId="ADAL" clId="{C3656140-EBB3-4DB3-80C7-1894C6098065}" dt="2024-06-13T18:50:22.130" v="53" actId="700"/>
          <ac:spMkLst>
            <pc:docMk/>
            <pc:sldMk cId="1404583471" sldId="293"/>
            <ac:spMk id="2" creationId="{7FEF308B-4997-3767-4F2D-EBCDE0DB2854}"/>
          </ac:spMkLst>
        </pc:spChg>
        <pc:spChg chg="del mod ord">
          <ac:chgData name="Alan Deeth" userId="d711ffe9-eda4-40ee-b572-c80637bab9d8" providerId="ADAL" clId="{C3656140-EBB3-4DB3-80C7-1894C6098065}" dt="2024-06-13T18:50:22.130" v="53" actId="700"/>
          <ac:spMkLst>
            <pc:docMk/>
            <pc:sldMk cId="1404583471" sldId="293"/>
            <ac:spMk id="3" creationId="{55EF962F-C406-6309-45A5-56BB0BE95938}"/>
          </ac:spMkLst>
        </pc:spChg>
        <pc:spChg chg="add mod ord">
          <ac:chgData name="Alan Deeth" userId="d711ffe9-eda4-40ee-b572-c80637bab9d8" providerId="ADAL" clId="{C3656140-EBB3-4DB3-80C7-1894C6098065}" dt="2024-06-13T22:21:52.658" v="11401" actId="26606"/>
          <ac:spMkLst>
            <pc:docMk/>
            <pc:sldMk cId="1404583471" sldId="293"/>
            <ac:spMk id="4" creationId="{708F9341-65DD-37CF-FE24-7B0F0DFD2B7A}"/>
          </ac:spMkLst>
        </pc:spChg>
        <pc:spChg chg="add del mod ord">
          <ac:chgData name="Alan Deeth" userId="d711ffe9-eda4-40ee-b572-c80637bab9d8" providerId="ADAL" clId="{C3656140-EBB3-4DB3-80C7-1894C6098065}" dt="2024-06-13T18:58:48.977" v="731" actId="478"/>
          <ac:spMkLst>
            <pc:docMk/>
            <pc:sldMk cId="1404583471" sldId="293"/>
            <ac:spMk id="5" creationId="{80454230-6879-678B-3E5A-70D3F4A418DA}"/>
          </ac:spMkLst>
        </pc:spChg>
        <pc:spChg chg="add del mod ord">
          <ac:chgData name="Alan Deeth" userId="d711ffe9-eda4-40ee-b572-c80637bab9d8" providerId="ADAL" clId="{C3656140-EBB3-4DB3-80C7-1894C6098065}" dt="2024-06-13T22:43:26.615" v="12548" actId="20577"/>
          <ac:spMkLst>
            <pc:docMk/>
            <pc:sldMk cId="1404583471" sldId="293"/>
            <ac:spMk id="6" creationId="{ADDDB595-0C2A-5AE8-4BF7-E38ED21D9A0A}"/>
          </ac:spMkLst>
        </pc:spChg>
        <pc:spChg chg="add del mod ord">
          <ac:chgData name="Alan Deeth" userId="d711ffe9-eda4-40ee-b572-c80637bab9d8" providerId="ADAL" clId="{C3656140-EBB3-4DB3-80C7-1894C6098065}" dt="2024-06-13T21:40:57.205" v="11033" actId="700"/>
          <ac:spMkLst>
            <pc:docMk/>
            <pc:sldMk cId="1404583471" sldId="293"/>
            <ac:spMk id="7" creationId="{78CBC0F2-F6C8-FEF2-E4D3-90FE3DBC0DCC}"/>
          </ac:spMkLst>
        </pc:spChg>
        <pc:spChg chg="add del mod">
          <ac:chgData name="Alan Deeth" userId="d711ffe9-eda4-40ee-b572-c80637bab9d8" providerId="ADAL" clId="{C3656140-EBB3-4DB3-80C7-1894C6098065}" dt="2024-06-13T22:21:52.658" v="11401" actId="26606"/>
          <ac:spMkLst>
            <pc:docMk/>
            <pc:sldMk cId="1404583471" sldId="293"/>
            <ac:spMk id="12" creationId="{CA17ABB1-1334-F61F-F5DB-6A9445D56976}"/>
          </ac:spMkLst>
        </pc:spChg>
        <pc:spChg chg="add del mod">
          <ac:chgData name="Alan Deeth" userId="d711ffe9-eda4-40ee-b572-c80637bab9d8" providerId="ADAL" clId="{C3656140-EBB3-4DB3-80C7-1894C6098065}" dt="2024-06-13T22:21:52.658" v="11401" actId="26606"/>
          <ac:spMkLst>
            <pc:docMk/>
            <pc:sldMk cId="1404583471" sldId="293"/>
            <ac:spMk id="14" creationId="{D4CC54B3-3CA6-5834-2CCE-D09D1A89BAF6}"/>
          </ac:spMkLst>
        </pc:spChg>
        <pc:graphicFrameChg chg="add del mod">
          <ac:chgData name="Alan Deeth" userId="d711ffe9-eda4-40ee-b572-c80637bab9d8" providerId="ADAL" clId="{C3656140-EBB3-4DB3-80C7-1894C6098065}" dt="2024-06-13T22:21:52.658" v="11401" actId="26606"/>
          <ac:graphicFrameMkLst>
            <pc:docMk/>
            <pc:sldMk cId="1404583471" sldId="293"/>
            <ac:graphicFrameMk id="8" creationId="{ADB1DCD7-E20F-40FF-B8EA-C6DC9CBC3162}"/>
          </ac:graphicFrameMkLst>
        </pc:graphicFrameChg>
      </pc:sldChg>
      <pc:sldChg chg="addSp delSp modSp new mod">
        <pc:chgData name="Alan Deeth" userId="d711ffe9-eda4-40ee-b572-c80637bab9d8" providerId="ADAL" clId="{C3656140-EBB3-4DB3-80C7-1894C6098065}" dt="2024-06-13T19:46:59.757" v="2703" actId="13822"/>
        <pc:sldMkLst>
          <pc:docMk/>
          <pc:sldMk cId="4047690756" sldId="294"/>
        </pc:sldMkLst>
        <pc:spChg chg="mod">
          <ac:chgData name="Alan Deeth" userId="d711ffe9-eda4-40ee-b572-c80637bab9d8" providerId="ADAL" clId="{C3656140-EBB3-4DB3-80C7-1894C6098065}" dt="2024-06-13T18:59:32.092" v="750" actId="20577"/>
          <ac:spMkLst>
            <pc:docMk/>
            <pc:sldMk cId="4047690756" sldId="294"/>
            <ac:spMk id="2" creationId="{EAAC82ED-CF24-83BA-EBC6-639B80A24929}"/>
          </ac:spMkLst>
        </pc:spChg>
        <pc:spChg chg="add del mod">
          <ac:chgData name="Alan Deeth" userId="d711ffe9-eda4-40ee-b572-c80637bab9d8" providerId="ADAL" clId="{C3656140-EBB3-4DB3-80C7-1894C6098065}" dt="2024-06-13T19:00:41.588" v="794" actId="3680"/>
          <ac:spMkLst>
            <pc:docMk/>
            <pc:sldMk cId="4047690756" sldId="294"/>
            <ac:spMk id="3" creationId="{BEE0D53F-63E9-A4B1-F4C0-60B2E9673F30}"/>
          </ac:spMkLst>
        </pc:spChg>
        <pc:spChg chg="add del">
          <ac:chgData name="Alan Deeth" userId="d711ffe9-eda4-40ee-b572-c80637bab9d8" providerId="ADAL" clId="{C3656140-EBB3-4DB3-80C7-1894C6098065}" dt="2024-06-13T19:00:03.774" v="759" actId="478"/>
          <ac:spMkLst>
            <pc:docMk/>
            <pc:sldMk cId="4047690756" sldId="294"/>
            <ac:spMk id="4" creationId="{D2DED032-8798-64E1-D075-C22621556353}"/>
          </ac:spMkLst>
        </pc:spChg>
        <pc:spChg chg="add mod">
          <ac:chgData name="Alan Deeth" userId="d711ffe9-eda4-40ee-b572-c80637bab9d8" providerId="ADAL" clId="{C3656140-EBB3-4DB3-80C7-1894C6098065}" dt="2024-06-13T19:46:59.757" v="2703" actId="13822"/>
          <ac:spMkLst>
            <pc:docMk/>
            <pc:sldMk cId="4047690756" sldId="294"/>
            <ac:spMk id="9" creationId="{F78AF900-F0D1-CECF-8557-8ED7A426DC99}"/>
          </ac:spMkLst>
        </pc:spChg>
        <pc:spChg chg="add mod">
          <ac:chgData name="Alan Deeth" userId="d711ffe9-eda4-40ee-b572-c80637bab9d8" providerId="ADAL" clId="{C3656140-EBB3-4DB3-80C7-1894C6098065}" dt="2024-06-13T19:06:18.602" v="1427"/>
          <ac:spMkLst>
            <pc:docMk/>
            <pc:sldMk cId="4047690756" sldId="294"/>
            <ac:spMk id="10" creationId="{9E515679-A229-DEA8-DD62-865EEE12745C}"/>
          </ac:spMkLst>
        </pc:spChg>
        <pc:graphicFrameChg chg="add del mod ord modGraphic">
          <ac:chgData name="Alan Deeth" userId="d711ffe9-eda4-40ee-b572-c80637bab9d8" providerId="ADAL" clId="{C3656140-EBB3-4DB3-80C7-1894C6098065}" dt="2024-06-13T19:00:02.234" v="758" actId="3680"/>
          <ac:graphicFrameMkLst>
            <pc:docMk/>
            <pc:sldMk cId="4047690756" sldId="294"/>
            <ac:graphicFrameMk id="6" creationId="{8B468636-75C4-C3AA-4DA7-A2945266DDB7}"/>
          </ac:graphicFrameMkLst>
        </pc:graphicFrameChg>
        <pc:graphicFrameChg chg="add del mod ord modGraphic">
          <ac:chgData name="Alan Deeth" userId="d711ffe9-eda4-40ee-b572-c80637bab9d8" providerId="ADAL" clId="{C3656140-EBB3-4DB3-80C7-1894C6098065}" dt="2024-06-13T19:00:37.897" v="793" actId="3680"/>
          <ac:graphicFrameMkLst>
            <pc:docMk/>
            <pc:sldMk cId="4047690756" sldId="294"/>
            <ac:graphicFrameMk id="7" creationId="{F34DC65B-C0C1-9D8A-4E7F-8D94EC1D2A96}"/>
          </ac:graphicFrameMkLst>
        </pc:graphicFrameChg>
        <pc:graphicFrameChg chg="add mod ord modGraphic">
          <ac:chgData name="Alan Deeth" userId="d711ffe9-eda4-40ee-b572-c80637bab9d8" providerId="ADAL" clId="{C3656140-EBB3-4DB3-80C7-1894C6098065}" dt="2024-06-13T19:08:57.745" v="1921" actId="20577"/>
          <ac:graphicFrameMkLst>
            <pc:docMk/>
            <pc:sldMk cId="4047690756" sldId="294"/>
            <ac:graphicFrameMk id="8" creationId="{1CEC7EA3-484A-7095-4D6F-ACC4B4E5CE8F}"/>
          </ac:graphicFrameMkLst>
        </pc:graphicFrameChg>
      </pc:sldChg>
      <pc:sldChg chg="addSp delSp modSp new mod modClrScheme chgLayout">
        <pc:chgData name="Alan Deeth" userId="d711ffe9-eda4-40ee-b572-c80637bab9d8" providerId="ADAL" clId="{C3656140-EBB3-4DB3-80C7-1894C6098065}" dt="2024-06-13T21:41:12.444" v="11037" actId="700"/>
        <pc:sldMkLst>
          <pc:docMk/>
          <pc:sldMk cId="3854970848" sldId="295"/>
        </pc:sldMkLst>
        <pc:spChg chg="mod ord">
          <ac:chgData name="Alan Deeth" userId="d711ffe9-eda4-40ee-b572-c80637bab9d8" providerId="ADAL" clId="{C3656140-EBB3-4DB3-80C7-1894C6098065}" dt="2024-06-13T21:41:12.444" v="11037" actId="700"/>
          <ac:spMkLst>
            <pc:docMk/>
            <pc:sldMk cId="3854970848" sldId="295"/>
            <ac:spMk id="2" creationId="{A5B66F27-4BD5-B57D-6A65-1FF840CC4452}"/>
          </ac:spMkLst>
        </pc:spChg>
        <pc:spChg chg="del mod">
          <ac:chgData name="Alan Deeth" userId="d711ffe9-eda4-40ee-b572-c80637bab9d8" providerId="ADAL" clId="{C3656140-EBB3-4DB3-80C7-1894C6098065}" dt="2024-06-13T19:28:16.654" v="2078" actId="478"/>
          <ac:spMkLst>
            <pc:docMk/>
            <pc:sldMk cId="3854970848" sldId="295"/>
            <ac:spMk id="3" creationId="{36A2E041-D72C-BD8B-1957-02C2193D97D3}"/>
          </ac:spMkLst>
        </pc:spChg>
        <pc:spChg chg="mod ord">
          <ac:chgData name="Alan Deeth" userId="d711ffe9-eda4-40ee-b572-c80637bab9d8" providerId="ADAL" clId="{C3656140-EBB3-4DB3-80C7-1894C6098065}" dt="2024-06-13T21:41:12.444" v="11037" actId="700"/>
          <ac:spMkLst>
            <pc:docMk/>
            <pc:sldMk cId="3854970848" sldId="295"/>
            <ac:spMk id="4" creationId="{23EB5D79-BFB2-7BC2-361D-1FEC9DD08AFE}"/>
          </ac:spMkLst>
        </pc:spChg>
        <pc:spChg chg="mod ord">
          <ac:chgData name="Alan Deeth" userId="d711ffe9-eda4-40ee-b572-c80637bab9d8" providerId="ADAL" clId="{C3656140-EBB3-4DB3-80C7-1894C6098065}" dt="2024-06-13T21:41:12.444" v="11037" actId="700"/>
          <ac:spMkLst>
            <pc:docMk/>
            <pc:sldMk cId="3854970848" sldId="295"/>
            <ac:spMk id="5" creationId="{D0CCC688-0333-4C3E-0764-9F7FF0B68465}"/>
          </ac:spMkLst>
        </pc:spChg>
        <pc:spChg chg="add mod">
          <ac:chgData name="Alan Deeth" userId="d711ffe9-eda4-40ee-b572-c80637bab9d8" providerId="ADAL" clId="{C3656140-EBB3-4DB3-80C7-1894C6098065}" dt="2024-06-13T19:48:03.763" v="2945" actId="20577"/>
          <ac:spMkLst>
            <pc:docMk/>
            <pc:sldMk cId="3854970848" sldId="295"/>
            <ac:spMk id="6" creationId="{E44F39B8-EE58-EB74-7E8E-7F2B24353592}"/>
          </ac:spMkLst>
        </pc:spChg>
      </pc:sldChg>
      <pc:sldChg chg="addSp delSp modSp new mod modClrScheme chgLayout">
        <pc:chgData name="Alan Deeth" userId="d711ffe9-eda4-40ee-b572-c80637bab9d8" providerId="ADAL" clId="{C3656140-EBB3-4DB3-80C7-1894C6098065}" dt="2024-06-13T22:22:39.151" v="11413" actId="700"/>
        <pc:sldMkLst>
          <pc:docMk/>
          <pc:sldMk cId="1047412662" sldId="296"/>
        </pc:sldMkLst>
        <pc:spChg chg="mod ord">
          <ac:chgData name="Alan Deeth" userId="d711ffe9-eda4-40ee-b572-c80637bab9d8" providerId="ADAL" clId="{C3656140-EBB3-4DB3-80C7-1894C6098065}" dt="2024-06-13T22:22:39.151" v="11413" actId="700"/>
          <ac:spMkLst>
            <pc:docMk/>
            <pc:sldMk cId="1047412662" sldId="296"/>
            <ac:spMk id="2" creationId="{6F3EF1F3-241B-26CC-D5A3-C97F5935EDE1}"/>
          </ac:spMkLst>
        </pc:spChg>
        <pc:spChg chg="mod ord">
          <ac:chgData name="Alan Deeth" userId="d711ffe9-eda4-40ee-b572-c80637bab9d8" providerId="ADAL" clId="{C3656140-EBB3-4DB3-80C7-1894C6098065}" dt="2024-06-13T22:22:39.151" v="11413" actId="700"/>
          <ac:spMkLst>
            <pc:docMk/>
            <pc:sldMk cId="1047412662" sldId="296"/>
            <ac:spMk id="3" creationId="{3BA84729-3493-4F02-0957-CDF040548C06}"/>
          </ac:spMkLst>
        </pc:spChg>
        <pc:spChg chg="del">
          <ac:chgData name="Alan Deeth" userId="d711ffe9-eda4-40ee-b572-c80637bab9d8" providerId="ADAL" clId="{C3656140-EBB3-4DB3-80C7-1894C6098065}" dt="2024-06-13T19:54:24.244" v="3715" actId="478"/>
          <ac:spMkLst>
            <pc:docMk/>
            <pc:sldMk cId="1047412662" sldId="296"/>
            <ac:spMk id="4" creationId="{4E4BD07D-CC5D-6392-7D0C-0DBE5C04F491}"/>
          </ac:spMkLst>
        </pc:spChg>
        <pc:spChg chg="mod ord">
          <ac:chgData name="Alan Deeth" userId="d711ffe9-eda4-40ee-b572-c80637bab9d8" providerId="ADAL" clId="{C3656140-EBB3-4DB3-80C7-1894C6098065}" dt="2024-06-13T22:22:39.151" v="11413" actId="700"/>
          <ac:spMkLst>
            <pc:docMk/>
            <pc:sldMk cId="1047412662" sldId="296"/>
            <ac:spMk id="5" creationId="{0A039F37-1903-8A99-794B-71AA083DC064}"/>
          </ac:spMkLst>
        </pc:spChg>
        <pc:spChg chg="add mod">
          <ac:chgData name="Alan Deeth" userId="d711ffe9-eda4-40ee-b572-c80637bab9d8" providerId="ADAL" clId="{C3656140-EBB3-4DB3-80C7-1894C6098065}" dt="2024-06-13T19:54:59.798" v="3805"/>
          <ac:spMkLst>
            <pc:docMk/>
            <pc:sldMk cId="1047412662" sldId="296"/>
            <ac:spMk id="6" creationId="{B585968D-31F4-34FE-C8C5-BC14FEA78465}"/>
          </ac:spMkLst>
        </pc:spChg>
      </pc:sldChg>
      <pc:sldChg chg="addSp delSp modSp new mod modClrScheme chgLayout">
        <pc:chgData name="Alan Deeth" userId="d711ffe9-eda4-40ee-b572-c80637bab9d8" providerId="ADAL" clId="{C3656140-EBB3-4DB3-80C7-1894C6098065}" dt="2024-06-13T20:04:49.111" v="4742" actId="20577"/>
        <pc:sldMkLst>
          <pc:docMk/>
          <pc:sldMk cId="879107745" sldId="297"/>
        </pc:sldMkLst>
        <pc:spChg chg="del mod ord">
          <ac:chgData name="Alan Deeth" userId="d711ffe9-eda4-40ee-b572-c80637bab9d8" providerId="ADAL" clId="{C3656140-EBB3-4DB3-80C7-1894C6098065}" dt="2024-06-13T20:00:03.975" v="4411" actId="700"/>
          <ac:spMkLst>
            <pc:docMk/>
            <pc:sldMk cId="879107745" sldId="297"/>
            <ac:spMk id="2" creationId="{747F25BB-CA5B-EC31-82A8-B6878EC31E9D}"/>
          </ac:spMkLst>
        </pc:spChg>
        <pc:spChg chg="del mod ord">
          <ac:chgData name="Alan Deeth" userId="d711ffe9-eda4-40ee-b572-c80637bab9d8" providerId="ADAL" clId="{C3656140-EBB3-4DB3-80C7-1894C6098065}" dt="2024-06-13T20:00:03.975" v="4411" actId="700"/>
          <ac:spMkLst>
            <pc:docMk/>
            <pc:sldMk cId="879107745" sldId="297"/>
            <ac:spMk id="3" creationId="{6C2B9AE2-94A6-7E58-9663-E047C84B29C7}"/>
          </ac:spMkLst>
        </pc:spChg>
        <pc:spChg chg="del mod ord">
          <ac:chgData name="Alan Deeth" userId="d711ffe9-eda4-40ee-b572-c80637bab9d8" providerId="ADAL" clId="{C3656140-EBB3-4DB3-80C7-1894C6098065}" dt="2024-06-13T20:00:03.975" v="4411" actId="700"/>
          <ac:spMkLst>
            <pc:docMk/>
            <pc:sldMk cId="879107745" sldId="297"/>
            <ac:spMk id="4" creationId="{B3BC64AA-9B50-760B-947C-8D00A12BDB80}"/>
          </ac:spMkLst>
        </pc:spChg>
        <pc:spChg chg="add mod ord">
          <ac:chgData name="Alan Deeth" userId="d711ffe9-eda4-40ee-b572-c80637bab9d8" providerId="ADAL" clId="{C3656140-EBB3-4DB3-80C7-1894C6098065}" dt="2024-06-13T20:02:17.903" v="4439" actId="26606"/>
          <ac:spMkLst>
            <pc:docMk/>
            <pc:sldMk cId="879107745" sldId="297"/>
            <ac:spMk id="5" creationId="{6CA2050E-BBDE-59CC-4884-1F73B3F74373}"/>
          </ac:spMkLst>
        </pc:spChg>
        <pc:spChg chg="add del mod ord">
          <ac:chgData name="Alan Deeth" userId="d711ffe9-eda4-40ee-b572-c80637bab9d8" providerId="ADAL" clId="{C3656140-EBB3-4DB3-80C7-1894C6098065}" dt="2024-06-13T20:04:49.111" v="4742" actId="20577"/>
          <ac:spMkLst>
            <pc:docMk/>
            <pc:sldMk cId="879107745" sldId="297"/>
            <ac:spMk id="6" creationId="{B1C7DD30-D048-2A86-A2ED-B3F9ED4F8A65}"/>
          </ac:spMkLst>
        </pc:spChg>
        <pc:spChg chg="add del mod ord">
          <ac:chgData name="Alan Deeth" userId="d711ffe9-eda4-40ee-b572-c80637bab9d8" providerId="ADAL" clId="{C3656140-EBB3-4DB3-80C7-1894C6098065}" dt="2024-06-13T20:02:13.056" v="4437" actId="931"/>
          <ac:spMkLst>
            <pc:docMk/>
            <pc:sldMk cId="879107745" sldId="297"/>
            <ac:spMk id="7" creationId="{C29CAD64-F1C5-4381-2195-A3B59B098809}"/>
          </ac:spMkLst>
        </pc:spChg>
        <pc:spChg chg="add del mod">
          <ac:chgData name="Alan Deeth" userId="d711ffe9-eda4-40ee-b572-c80637bab9d8" providerId="ADAL" clId="{C3656140-EBB3-4DB3-80C7-1894C6098065}" dt="2024-06-13T20:02:17.903" v="4439" actId="26606"/>
          <ac:spMkLst>
            <pc:docMk/>
            <pc:sldMk cId="879107745" sldId="297"/>
            <ac:spMk id="14" creationId="{B71EACE7-3894-DC15-46E8-A84FAB480B4F}"/>
          </ac:spMkLst>
        </pc:spChg>
        <pc:spChg chg="add del mod">
          <ac:chgData name="Alan Deeth" userId="d711ffe9-eda4-40ee-b572-c80637bab9d8" providerId="ADAL" clId="{C3656140-EBB3-4DB3-80C7-1894C6098065}" dt="2024-06-13T20:02:17.903" v="4439" actId="26606"/>
          <ac:spMkLst>
            <pc:docMk/>
            <pc:sldMk cId="879107745" sldId="297"/>
            <ac:spMk id="16" creationId="{687D8697-9D5F-B28D-92C6-931177384B81}"/>
          </ac:spMkLst>
        </pc:spChg>
        <pc:picChg chg="add mod">
          <ac:chgData name="Alan Deeth" userId="d711ffe9-eda4-40ee-b572-c80637bab9d8" providerId="ADAL" clId="{C3656140-EBB3-4DB3-80C7-1894C6098065}" dt="2024-06-13T20:02:20.584" v="4440" actId="1076"/>
          <ac:picMkLst>
            <pc:docMk/>
            <pc:sldMk cId="879107745" sldId="297"/>
            <ac:picMk id="9" creationId="{B507BBBB-440E-F5C9-6D8D-F4F9B324A829}"/>
          </ac:picMkLst>
        </pc:picChg>
      </pc:sldChg>
      <pc:sldChg chg="addSp delSp modSp new mod">
        <pc:chgData name="Alan Deeth" userId="d711ffe9-eda4-40ee-b572-c80637bab9d8" providerId="ADAL" clId="{C3656140-EBB3-4DB3-80C7-1894C6098065}" dt="2024-06-13T20:16:01.670" v="5635" actId="1076"/>
        <pc:sldMkLst>
          <pc:docMk/>
          <pc:sldMk cId="1958730249" sldId="298"/>
        </pc:sldMkLst>
        <pc:spChg chg="mod">
          <ac:chgData name="Alan Deeth" userId="d711ffe9-eda4-40ee-b572-c80637bab9d8" providerId="ADAL" clId="{C3656140-EBB3-4DB3-80C7-1894C6098065}" dt="2024-06-13T20:14:52.747" v="5502" actId="404"/>
          <ac:spMkLst>
            <pc:docMk/>
            <pc:sldMk cId="1958730249" sldId="298"/>
            <ac:spMk id="2" creationId="{02987597-0235-3D91-BC1E-196A074207CD}"/>
          </ac:spMkLst>
        </pc:spChg>
        <pc:spChg chg="del">
          <ac:chgData name="Alan Deeth" userId="d711ffe9-eda4-40ee-b572-c80637bab9d8" providerId="ADAL" clId="{C3656140-EBB3-4DB3-80C7-1894C6098065}" dt="2024-06-13T20:10:31.340" v="4764" actId="931"/>
          <ac:spMkLst>
            <pc:docMk/>
            <pc:sldMk cId="1958730249" sldId="298"/>
            <ac:spMk id="3" creationId="{3E687D09-374C-9F12-50A3-FDDC41D0D568}"/>
          </ac:spMkLst>
        </pc:spChg>
        <pc:spChg chg="mod">
          <ac:chgData name="Alan Deeth" userId="d711ffe9-eda4-40ee-b572-c80637bab9d8" providerId="ADAL" clId="{C3656140-EBB3-4DB3-80C7-1894C6098065}" dt="2024-06-13T20:14:32.135" v="5485" actId="20577"/>
          <ac:spMkLst>
            <pc:docMk/>
            <pc:sldMk cId="1958730249" sldId="298"/>
            <ac:spMk id="4" creationId="{1866E66F-32D4-E221-4CB3-AE11821A42A3}"/>
          </ac:spMkLst>
        </pc:spChg>
        <pc:spChg chg="add mod">
          <ac:chgData name="Alan Deeth" userId="d711ffe9-eda4-40ee-b572-c80637bab9d8" providerId="ADAL" clId="{C3656140-EBB3-4DB3-80C7-1894C6098065}" dt="2024-06-13T20:16:01.670" v="5635" actId="1076"/>
          <ac:spMkLst>
            <pc:docMk/>
            <pc:sldMk cId="1958730249" sldId="298"/>
            <ac:spMk id="8" creationId="{88BB4B3F-0D3C-D195-228E-60EFB7E1B1C6}"/>
          </ac:spMkLst>
        </pc:spChg>
        <pc:picChg chg="add mod">
          <ac:chgData name="Alan Deeth" userId="d711ffe9-eda4-40ee-b572-c80637bab9d8" providerId="ADAL" clId="{C3656140-EBB3-4DB3-80C7-1894C6098065}" dt="2024-06-13T20:10:33.741" v="4765" actId="1076"/>
          <ac:picMkLst>
            <pc:docMk/>
            <pc:sldMk cId="1958730249" sldId="298"/>
            <ac:picMk id="7" creationId="{FB9F4F1D-7FAC-5387-5880-49BC99A927A7}"/>
          </ac:picMkLst>
        </pc:picChg>
      </pc:sldChg>
      <pc:sldChg chg="addSp delSp modSp new mod">
        <pc:chgData name="Alan Deeth" userId="d711ffe9-eda4-40ee-b572-c80637bab9d8" providerId="ADAL" clId="{C3656140-EBB3-4DB3-80C7-1894C6098065}" dt="2024-06-13T20:38:06.785" v="7979" actId="20577"/>
        <pc:sldMkLst>
          <pc:docMk/>
          <pc:sldMk cId="3820156983" sldId="299"/>
        </pc:sldMkLst>
        <pc:spChg chg="mod">
          <ac:chgData name="Alan Deeth" userId="d711ffe9-eda4-40ee-b572-c80637bab9d8" providerId="ADAL" clId="{C3656140-EBB3-4DB3-80C7-1894C6098065}" dt="2024-06-13T20:25:15.286" v="6180" actId="20577"/>
          <ac:spMkLst>
            <pc:docMk/>
            <pc:sldMk cId="3820156983" sldId="299"/>
            <ac:spMk id="2" creationId="{8120DB5D-2AFD-0F62-5EF4-03E1AF20579A}"/>
          </ac:spMkLst>
        </pc:spChg>
        <pc:spChg chg="del">
          <ac:chgData name="Alan Deeth" userId="d711ffe9-eda4-40ee-b572-c80637bab9d8" providerId="ADAL" clId="{C3656140-EBB3-4DB3-80C7-1894C6098065}" dt="2024-06-13T20:22:34.566" v="5659" actId="478"/>
          <ac:spMkLst>
            <pc:docMk/>
            <pc:sldMk cId="3820156983" sldId="299"/>
            <ac:spMk id="3" creationId="{25FFEE80-A6EF-2121-7516-40348FCDE78A}"/>
          </ac:spMkLst>
        </pc:spChg>
        <pc:spChg chg="mod">
          <ac:chgData name="Alan Deeth" userId="d711ffe9-eda4-40ee-b572-c80637bab9d8" providerId="ADAL" clId="{C3656140-EBB3-4DB3-80C7-1894C6098065}" dt="2024-06-13T20:31:20.767" v="7084" actId="20577"/>
          <ac:spMkLst>
            <pc:docMk/>
            <pc:sldMk cId="3820156983" sldId="299"/>
            <ac:spMk id="4" creationId="{5C62FFE5-220C-95BF-A809-FCDBB8214EBE}"/>
          </ac:spMkLst>
        </pc:spChg>
        <pc:spChg chg="add mod">
          <ac:chgData name="Alan Deeth" userId="d711ffe9-eda4-40ee-b572-c80637bab9d8" providerId="ADAL" clId="{C3656140-EBB3-4DB3-80C7-1894C6098065}" dt="2024-06-13T20:34:34.177" v="7422" actId="20577"/>
          <ac:spMkLst>
            <pc:docMk/>
            <pc:sldMk cId="3820156983" sldId="299"/>
            <ac:spMk id="6" creationId="{FFAF162E-356C-0C94-CDC1-C9FB290FE7C9}"/>
          </ac:spMkLst>
        </pc:spChg>
        <pc:spChg chg="add mod">
          <ac:chgData name="Alan Deeth" userId="d711ffe9-eda4-40ee-b572-c80637bab9d8" providerId="ADAL" clId="{C3656140-EBB3-4DB3-80C7-1894C6098065}" dt="2024-06-13T20:38:06.785" v="7979" actId="20577"/>
          <ac:spMkLst>
            <pc:docMk/>
            <pc:sldMk cId="3820156983" sldId="299"/>
            <ac:spMk id="7" creationId="{10838C61-FF77-0218-B947-A0A744F10D48}"/>
          </ac:spMkLst>
        </pc:spChg>
        <pc:spChg chg="add mod">
          <ac:chgData name="Alan Deeth" userId="d711ffe9-eda4-40ee-b572-c80637bab9d8" providerId="ADAL" clId="{C3656140-EBB3-4DB3-80C7-1894C6098065}" dt="2024-06-13T20:35:06.796" v="7511"/>
          <ac:spMkLst>
            <pc:docMk/>
            <pc:sldMk cId="3820156983" sldId="299"/>
            <ac:spMk id="8" creationId="{23B0AE34-2DE1-14A0-A0B5-08B000540CAD}"/>
          </ac:spMkLst>
        </pc:spChg>
      </pc:sldChg>
      <pc:sldChg chg="delSp modSp new mod">
        <pc:chgData name="Alan Deeth" userId="d711ffe9-eda4-40ee-b572-c80637bab9d8" providerId="ADAL" clId="{C3656140-EBB3-4DB3-80C7-1894C6098065}" dt="2024-06-13T20:33:50.792" v="7316" actId="20577"/>
        <pc:sldMkLst>
          <pc:docMk/>
          <pc:sldMk cId="3446708341" sldId="300"/>
        </pc:sldMkLst>
        <pc:spChg chg="mod">
          <ac:chgData name="Alan Deeth" userId="d711ffe9-eda4-40ee-b572-c80637bab9d8" providerId="ADAL" clId="{C3656140-EBB3-4DB3-80C7-1894C6098065}" dt="2024-06-13T20:27:24.736" v="6347" actId="20577"/>
          <ac:spMkLst>
            <pc:docMk/>
            <pc:sldMk cId="3446708341" sldId="300"/>
            <ac:spMk id="2" creationId="{E9D62E1E-C1AC-E9D9-426E-EECA8AD875F3}"/>
          </ac:spMkLst>
        </pc:spChg>
        <pc:spChg chg="mod">
          <ac:chgData name="Alan Deeth" userId="d711ffe9-eda4-40ee-b572-c80637bab9d8" providerId="ADAL" clId="{C3656140-EBB3-4DB3-80C7-1894C6098065}" dt="2024-06-13T20:33:50.792" v="7316" actId="20577"/>
          <ac:spMkLst>
            <pc:docMk/>
            <pc:sldMk cId="3446708341" sldId="300"/>
            <ac:spMk id="3" creationId="{7002FF9D-6ECF-0F41-43DB-03DCA8F73413}"/>
          </ac:spMkLst>
        </pc:spChg>
        <pc:spChg chg="del">
          <ac:chgData name="Alan Deeth" userId="d711ffe9-eda4-40ee-b572-c80637bab9d8" providerId="ADAL" clId="{C3656140-EBB3-4DB3-80C7-1894C6098065}" dt="2024-06-13T20:32:41.631" v="7193" actId="478"/>
          <ac:spMkLst>
            <pc:docMk/>
            <pc:sldMk cId="3446708341" sldId="300"/>
            <ac:spMk id="4" creationId="{8D362864-CD5B-5DBA-1654-43971B56322A}"/>
          </ac:spMkLst>
        </pc:spChg>
      </pc:sldChg>
      <pc:sldChg chg="addSp delSp modSp new mod">
        <pc:chgData name="Alan Deeth" userId="d711ffe9-eda4-40ee-b572-c80637bab9d8" providerId="ADAL" clId="{C3656140-EBB3-4DB3-80C7-1894C6098065}" dt="2024-06-13T21:08:44.430" v="9215" actId="20577"/>
        <pc:sldMkLst>
          <pc:docMk/>
          <pc:sldMk cId="2763159432" sldId="301"/>
        </pc:sldMkLst>
        <pc:spChg chg="mod">
          <ac:chgData name="Alan Deeth" userId="d711ffe9-eda4-40ee-b572-c80637bab9d8" providerId="ADAL" clId="{C3656140-EBB3-4DB3-80C7-1894C6098065}" dt="2024-06-13T20:38:45.139" v="8028" actId="114"/>
          <ac:spMkLst>
            <pc:docMk/>
            <pc:sldMk cId="2763159432" sldId="301"/>
            <ac:spMk id="2" creationId="{1585CF7C-E487-221D-20B7-D435918DFF44}"/>
          </ac:spMkLst>
        </pc:spChg>
        <pc:spChg chg="add del">
          <ac:chgData name="Alan Deeth" userId="d711ffe9-eda4-40ee-b572-c80637bab9d8" providerId="ADAL" clId="{C3656140-EBB3-4DB3-80C7-1894C6098065}" dt="2024-06-13T20:57:37.971" v="8091" actId="931"/>
          <ac:spMkLst>
            <pc:docMk/>
            <pc:sldMk cId="2763159432" sldId="301"/>
            <ac:spMk id="3" creationId="{D19360E7-8B25-4575-6D5B-8EA1D05FF831}"/>
          </ac:spMkLst>
        </pc:spChg>
        <pc:spChg chg="mod">
          <ac:chgData name="Alan Deeth" userId="d711ffe9-eda4-40ee-b572-c80637bab9d8" providerId="ADAL" clId="{C3656140-EBB3-4DB3-80C7-1894C6098065}" dt="2024-06-13T21:08:44.430" v="9215" actId="20577"/>
          <ac:spMkLst>
            <pc:docMk/>
            <pc:sldMk cId="2763159432" sldId="301"/>
            <ac:spMk id="4" creationId="{1DA681F4-FB20-2165-68B4-7777C6F4FBF6}"/>
          </ac:spMkLst>
        </pc:spChg>
        <pc:spChg chg="add del mod">
          <ac:chgData name="Alan Deeth" userId="d711ffe9-eda4-40ee-b572-c80637bab9d8" providerId="ADAL" clId="{C3656140-EBB3-4DB3-80C7-1894C6098065}" dt="2024-06-13T20:57:24.291" v="8089" actId="33987"/>
          <ac:spMkLst>
            <pc:docMk/>
            <pc:sldMk cId="2763159432" sldId="301"/>
            <ac:spMk id="6" creationId="{5224A737-D73B-5223-199A-0C26F9D04728}"/>
          </ac:spMkLst>
        </pc:spChg>
        <pc:spChg chg="add del mod">
          <ac:chgData name="Alan Deeth" userId="d711ffe9-eda4-40ee-b572-c80637bab9d8" providerId="ADAL" clId="{C3656140-EBB3-4DB3-80C7-1894C6098065}" dt="2024-06-13T20:57:43.534" v="8093" actId="478"/>
          <ac:spMkLst>
            <pc:docMk/>
            <pc:sldMk cId="2763159432" sldId="301"/>
            <ac:spMk id="10" creationId="{FAF2B380-AD73-0B05-7B69-776C98F7FCA2}"/>
          </ac:spMkLst>
        </pc:spChg>
        <pc:picChg chg="add del mod">
          <ac:chgData name="Alan Deeth" userId="d711ffe9-eda4-40ee-b572-c80637bab9d8" providerId="ADAL" clId="{C3656140-EBB3-4DB3-80C7-1894C6098065}" dt="2024-06-13T20:57:39.958" v="8092" actId="478"/>
          <ac:picMkLst>
            <pc:docMk/>
            <pc:sldMk cId="2763159432" sldId="301"/>
            <ac:picMk id="8" creationId="{FECBFE61-B359-8DB5-D081-C52D5AD3BECA}"/>
          </ac:picMkLst>
        </pc:picChg>
      </pc:sldChg>
      <pc:sldChg chg="delSp modSp new mod">
        <pc:chgData name="Alan Deeth" userId="d711ffe9-eda4-40ee-b572-c80637bab9d8" providerId="ADAL" clId="{C3656140-EBB3-4DB3-80C7-1894C6098065}" dt="2024-06-14T21:53:19.726" v="28796" actId="20577"/>
        <pc:sldMkLst>
          <pc:docMk/>
          <pc:sldMk cId="3549263832" sldId="302"/>
        </pc:sldMkLst>
        <pc:spChg chg="mod">
          <ac:chgData name="Alan Deeth" userId="d711ffe9-eda4-40ee-b572-c80637bab9d8" providerId="ADAL" clId="{C3656140-EBB3-4DB3-80C7-1894C6098065}" dt="2024-06-13T21:01:45.604" v="8600" actId="20577"/>
          <ac:spMkLst>
            <pc:docMk/>
            <pc:sldMk cId="3549263832" sldId="302"/>
            <ac:spMk id="2" creationId="{45F57361-2A2C-AD1B-D974-4410D167EA79}"/>
          </ac:spMkLst>
        </pc:spChg>
        <pc:spChg chg="mod">
          <ac:chgData name="Alan Deeth" userId="d711ffe9-eda4-40ee-b572-c80637bab9d8" providerId="ADAL" clId="{C3656140-EBB3-4DB3-80C7-1894C6098065}" dt="2024-06-14T21:53:19.726" v="28796" actId="20577"/>
          <ac:spMkLst>
            <pc:docMk/>
            <pc:sldMk cId="3549263832" sldId="302"/>
            <ac:spMk id="3" creationId="{FDC7E70A-F846-2514-C628-337255B8D5AD}"/>
          </ac:spMkLst>
        </pc:spChg>
        <pc:spChg chg="del">
          <ac:chgData name="Alan Deeth" userId="d711ffe9-eda4-40ee-b572-c80637bab9d8" providerId="ADAL" clId="{C3656140-EBB3-4DB3-80C7-1894C6098065}" dt="2024-06-13T21:04:35.629" v="9166" actId="478"/>
          <ac:spMkLst>
            <pc:docMk/>
            <pc:sldMk cId="3549263832" sldId="302"/>
            <ac:spMk id="4" creationId="{D3DE96C9-1BE1-266D-709A-0E79A04F4F83}"/>
          </ac:spMkLst>
        </pc:spChg>
      </pc:sldChg>
      <pc:sldChg chg="addSp delSp modSp new mod">
        <pc:chgData name="Alan Deeth" userId="d711ffe9-eda4-40ee-b572-c80637bab9d8" providerId="ADAL" clId="{C3656140-EBB3-4DB3-80C7-1894C6098065}" dt="2024-06-13T21:14:54.605" v="9922" actId="20577"/>
        <pc:sldMkLst>
          <pc:docMk/>
          <pc:sldMk cId="979361343" sldId="303"/>
        </pc:sldMkLst>
        <pc:spChg chg="mod">
          <ac:chgData name="Alan Deeth" userId="d711ffe9-eda4-40ee-b572-c80637bab9d8" providerId="ADAL" clId="{C3656140-EBB3-4DB3-80C7-1894C6098065}" dt="2024-06-13T21:11:21.210" v="9251" actId="20577"/>
          <ac:spMkLst>
            <pc:docMk/>
            <pc:sldMk cId="979361343" sldId="303"/>
            <ac:spMk id="2" creationId="{16CBD31F-7457-6B33-7F2F-922A0021AEC8}"/>
          </ac:spMkLst>
        </pc:spChg>
        <pc:spChg chg="del">
          <ac:chgData name="Alan Deeth" userId="d711ffe9-eda4-40ee-b572-c80637bab9d8" providerId="ADAL" clId="{C3656140-EBB3-4DB3-80C7-1894C6098065}" dt="2024-06-13T21:11:51.299" v="9252" actId="931"/>
          <ac:spMkLst>
            <pc:docMk/>
            <pc:sldMk cId="979361343" sldId="303"/>
            <ac:spMk id="3" creationId="{67D8B5C3-E50E-FD1F-FE99-BD6734CF0E47}"/>
          </ac:spMkLst>
        </pc:spChg>
        <pc:spChg chg="mod">
          <ac:chgData name="Alan Deeth" userId="d711ffe9-eda4-40ee-b572-c80637bab9d8" providerId="ADAL" clId="{C3656140-EBB3-4DB3-80C7-1894C6098065}" dt="2024-06-13T21:14:54.605" v="9922" actId="20577"/>
          <ac:spMkLst>
            <pc:docMk/>
            <pc:sldMk cId="979361343" sldId="303"/>
            <ac:spMk id="4" creationId="{1C8E6455-98F0-6459-CB9B-F6D9828015FE}"/>
          </ac:spMkLst>
        </pc:spChg>
        <pc:picChg chg="add mod modCrop">
          <ac:chgData name="Alan Deeth" userId="d711ffe9-eda4-40ee-b572-c80637bab9d8" providerId="ADAL" clId="{C3656140-EBB3-4DB3-80C7-1894C6098065}" dt="2024-06-13T21:13:53.835" v="9765" actId="732"/>
          <ac:picMkLst>
            <pc:docMk/>
            <pc:sldMk cId="979361343" sldId="303"/>
            <ac:picMk id="7" creationId="{92CC0EE1-664D-23DB-8A1B-A09FB59B5CB6}"/>
          </ac:picMkLst>
        </pc:picChg>
      </pc:sldChg>
      <pc:sldChg chg="addSp modSp add mod">
        <pc:chgData name="Alan Deeth" userId="d711ffe9-eda4-40ee-b572-c80637bab9d8" providerId="ADAL" clId="{C3656140-EBB3-4DB3-80C7-1894C6098065}" dt="2024-06-13T21:33:48.384" v="10991" actId="20577"/>
        <pc:sldMkLst>
          <pc:docMk/>
          <pc:sldMk cId="577094022" sldId="304"/>
        </pc:sldMkLst>
        <pc:spChg chg="mod">
          <ac:chgData name="Alan Deeth" userId="d711ffe9-eda4-40ee-b572-c80637bab9d8" providerId="ADAL" clId="{C3656140-EBB3-4DB3-80C7-1894C6098065}" dt="2024-06-13T21:15:50.562" v="9987" actId="20577"/>
          <ac:spMkLst>
            <pc:docMk/>
            <pc:sldMk cId="577094022" sldId="304"/>
            <ac:spMk id="2" creationId="{EAAC82ED-CF24-83BA-EBC6-639B80A24929}"/>
          </ac:spMkLst>
        </pc:spChg>
        <pc:spChg chg="add mod">
          <ac:chgData name="Alan Deeth" userId="d711ffe9-eda4-40ee-b572-c80637bab9d8" providerId="ADAL" clId="{C3656140-EBB3-4DB3-80C7-1894C6098065}" dt="2024-06-13T21:33:48.384" v="10991" actId="20577"/>
          <ac:spMkLst>
            <pc:docMk/>
            <pc:sldMk cId="577094022" sldId="304"/>
            <ac:spMk id="3" creationId="{D0107A73-1224-FE08-E920-CC8672763649}"/>
          </ac:spMkLst>
        </pc:spChg>
        <pc:spChg chg="mod">
          <ac:chgData name="Alan Deeth" userId="d711ffe9-eda4-40ee-b572-c80637bab9d8" providerId="ADAL" clId="{C3656140-EBB3-4DB3-80C7-1894C6098065}" dt="2024-06-13T21:32:52.547" v="10837" actId="404"/>
          <ac:spMkLst>
            <pc:docMk/>
            <pc:sldMk cId="577094022" sldId="304"/>
            <ac:spMk id="9" creationId="{F78AF900-F0D1-CECF-8557-8ED7A426DC99}"/>
          </ac:spMkLst>
        </pc:spChg>
        <pc:graphicFrameChg chg="mod modGraphic">
          <ac:chgData name="Alan Deeth" userId="d711ffe9-eda4-40ee-b572-c80637bab9d8" providerId="ADAL" clId="{C3656140-EBB3-4DB3-80C7-1894C6098065}" dt="2024-06-13T21:32:56.908" v="10838" actId="1076"/>
          <ac:graphicFrameMkLst>
            <pc:docMk/>
            <pc:sldMk cId="577094022" sldId="304"/>
            <ac:graphicFrameMk id="8" creationId="{1CEC7EA3-484A-7095-4D6F-ACC4B4E5CE8F}"/>
          </ac:graphicFrameMkLst>
        </pc:graphicFrameChg>
      </pc:sldChg>
      <pc:sldChg chg="modSp new del mod">
        <pc:chgData name="Alan Deeth" userId="d711ffe9-eda4-40ee-b572-c80637bab9d8" providerId="ADAL" clId="{C3656140-EBB3-4DB3-80C7-1894C6098065}" dt="2024-06-13T21:15:36.995" v="9957" actId="47"/>
        <pc:sldMkLst>
          <pc:docMk/>
          <pc:sldMk cId="1772758998" sldId="304"/>
        </pc:sldMkLst>
        <pc:spChg chg="mod">
          <ac:chgData name="Alan Deeth" userId="d711ffe9-eda4-40ee-b572-c80637bab9d8" providerId="ADAL" clId="{C3656140-EBB3-4DB3-80C7-1894C6098065}" dt="2024-06-13T21:15:28.903" v="9956" actId="20577"/>
          <ac:spMkLst>
            <pc:docMk/>
            <pc:sldMk cId="1772758998" sldId="304"/>
            <ac:spMk id="2" creationId="{D4B849F0-3FB9-6073-6B9C-1CC1E8AA4A81}"/>
          </ac:spMkLst>
        </pc:spChg>
      </pc:sldChg>
      <pc:sldChg chg="addSp delSp modSp new add del mod modClrScheme chgLayout">
        <pc:chgData name="Alan Deeth" userId="d711ffe9-eda4-40ee-b572-c80637bab9d8" providerId="ADAL" clId="{C3656140-EBB3-4DB3-80C7-1894C6098065}" dt="2024-06-14T19:40:25.808" v="15150" actId="47"/>
        <pc:sldMkLst>
          <pc:docMk/>
          <pc:sldMk cId="1956721656" sldId="305"/>
        </pc:sldMkLst>
        <pc:spChg chg="del mod ord">
          <ac:chgData name="Alan Deeth" userId="d711ffe9-eda4-40ee-b572-c80637bab9d8" providerId="ADAL" clId="{C3656140-EBB3-4DB3-80C7-1894C6098065}" dt="2024-06-13T21:39:17.738" v="11012" actId="700"/>
          <ac:spMkLst>
            <pc:docMk/>
            <pc:sldMk cId="1956721656" sldId="305"/>
            <ac:spMk id="2" creationId="{ACF167AB-BA92-7D1A-C8D5-63B10AD8982C}"/>
          </ac:spMkLst>
        </pc:spChg>
        <pc:spChg chg="del mod ord">
          <ac:chgData name="Alan Deeth" userId="d711ffe9-eda4-40ee-b572-c80637bab9d8" providerId="ADAL" clId="{C3656140-EBB3-4DB3-80C7-1894C6098065}" dt="2024-06-13T21:39:17.738" v="11012" actId="700"/>
          <ac:spMkLst>
            <pc:docMk/>
            <pc:sldMk cId="1956721656" sldId="305"/>
            <ac:spMk id="3" creationId="{A1AA219A-2665-A09C-82B9-D3C30C3CB83C}"/>
          </ac:spMkLst>
        </pc:spChg>
        <pc:spChg chg="mod ord">
          <ac:chgData name="Alan Deeth" userId="d711ffe9-eda4-40ee-b572-c80637bab9d8" providerId="ADAL" clId="{C3656140-EBB3-4DB3-80C7-1894C6098065}" dt="2024-06-13T21:39:45.014" v="11017" actId="700"/>
          <ac:spMkLst>
            <pc:docMk/>
            <pc:sldMk cId="1956721656" sldId="305"/>
            <ac:spMk id="4" creationId="{96019AE2-B118-B384-9972-B8D86EEBF143}"/>
          </ac:spMkLst>
        </pc:spChg>
        <pc:spChg chg="add del mod ord">
          <ac:chgData name="Alan Deeth" userId="d711ffe9-eda4-40ee-b572-c80637bab9d8" providerId="ADAL" clId="{C3656140-EBB3-4DB3-80C7-1894C6098065}" dt="2024-06-13T21:39:45.014" v="11017" actId="700"/>
          <ac:spMkLst>
            <pc:docMk/>
            <pc:sldMk cId="1956721656" sldId="305"/>
            <ac:spMk id="5" creationId="{B8308B0B-1D01-1622-BD07-0E8090ABA5A2}"/>
          </ac:spMkLst>
        </pc:spChg>
        <pc:spChg chg="add del mod ord">
          <ac:chgData name="Alan Deeth" userId="d711ffe9-eda4-40ee-b572-c80637bab9d8" providerId="ADAL" clId="{C3656140-EBB3-4DB3-80C7-1894C6098065}" dt="2024-06-13T21:39:45.014" v="11017" actId="700"/>
          <ac:spMkLst>
            <pc:docMk/>
            <pc:sldMk cId="1956721656" sldId="305"/>
            <ac:spMk id="6" creationId="{46723361-9049-AB19-31E9-F8E16A676B30}"/>
          </ac:spMkLst>
        </pc:spChg>
        <pc:spChg chg="add del mod ord">
          <ac:chgData name="Alan Deeth" userId="d711ffe9-eda4-40ee-b572-c80637bab9d8" providerId="ADAL" clId="{C3656140-EBB3-4DB3-80C7-1894C6098065}" dt="2024-06-13T21:39:45.014" v="11017" actId="700"/>
          <ac:spMkLst>
            <pc:docMk/>
            <pc:sldMk cId="1956721656" sldId="305"/>
            <ac:spMk id="7" creationId="{0972B1E7-0427-6CBD-E4B8-8C4686D4E25F}"/>
          </ac:spMkLst>
        </pc:spChg>
        <pc:spChg chg="add mod ord">
          <ac:chgData name="Alan Deeth" userId="d711ffe9-eda4-40ee-b572-c80637bab9d8" providerId="ADAL" clId="{C3656140-EBB3-4DB3-80C7-1894C6098065}" dt="2024-06-13T21:39:49.763" v="11030" actId="20577"/>
          <ac:spMkLst>
            <pc:docMk/>
            <pc:sldMk cId="1956721656" sldId="305"/>
            <ac:spMk id="8" creationId="{ADFDAAB9-2356-5BF9-21A4-9BF490D26593}"/>
          </ac:spMkLst>
        </pc:spChg>
        <pc:spChg chg="add mod ord">
          <ac:chgData name="Alan Deeth" userId="d711ffe9-eda4-40ee-b572-c80637bab9d8" providerId="ADAL" clId="{C3656140-EBB3-4DB3-80C7-1894C6098065}" dt="2024-06-13T22:18:08.971" v="11393" actId="20577"/>
          <ac:spMkLst>
            <pc:docMk/>
            <pc:sldMk cId="1956721656" sldId="305"/>
            <ac:spMk id="9" creationId="{FA511EF9-AFD4-131A-2A0D-85725DD24FC7}"/>
          </ac:spMkLst>
        </pc:spChg>
      </pc:sldChg>
      <pc:sldChg chg="addSp delSp modSp new del mod modClrScheme chgLayout">
        <pc:chgData name="Alan Deeth" userId="d711ffe9-eda4-40ee-b572-c80637bab9d8" providerId="ADAL" clId="{C3656140-EBB3-4DB3-80C7-1894C6098065}" dt="2024-06-13T22:04:13.943" v="11046" actId="47"/>
        <pc:sldMkLst>
          <pc:docMk/>
          <pc:sldMk cId="1168151355" sldId="306"/>
        </pc:sldMkLst>
        <pc:spChg chg="del mod ord">
          <ac:chgData name="Alan Deeth" userId="d711ffe9-eda4-40ee-b572-c80637bab9d8" providerId="ADAL" clId="{C3656140-EBB3-4DB3-80C7-1894C6098065}" dt="2024-06-13T22:04:00.649" v="11045" actId="700"/>
          <ac:spMkLst>
            <pc:docMk/>
            <pc:sldMk cId="1168151355" sldId="306"/>
            <ac:spMk id="2" creationId="{C9F6BA11-A200-5C7C-AB49-C531A1999A37}"/>
          </ac:spMkLst>
        </pc:spChg>
        <pc:spChg chg="del mod ord">
          <ac:chgData name="Alan Deeth" userId="d711ffe9-eda4-40ee-b572-c80637bab9d8" providerId="ADAL" clId="{C3656140-EBB3-4DB3-80C7-1894C6098065}" dt="2024-06-13T22:04:00.649" v="11045" actId="700"/>
          <ac:spMkLst>
            <pc:docMk/>
            <pc:sldMk cId="1168151355" sldId="306"/>
            <ac:spMk id="3" creationId="{45BDF5B4-94DF-1F56-DEED-FD3DB0ACDE10}"/>
          </ac:spMkLst>
        </pc:spChg>
        <pc:spChg chg="mod ord">
          <ac:chgData name="Alan Deeth" userId="d711ffe9-eda4-40ee-b572-c80637bab9d8" providerId="ADAL" clId="{C3656140-EBB3-4DB3-80C7-1894C6098065}" dt="2024-06-13T22:04:00.649" v="11045" actId="700"/>
          <ac:spMkLst>
            <pc:docMk/>
            <pc:sldMk cId="1168151355" sldId="306"/>
            <ac:spMk id="4" creationId="{BE554CD6-A94A-A59C-5B6F-DA69CBB884D3}"/>
          </ac:spMkLst>
        </pc:spChg>
        <pc:spChg chg="add mod ord">
          <ac:chgData name="Alan Deeth" userId="d711ffe9-eda4-40ee-b572-c80637bab9d8" providerId="ADAL" clId="{C3656140-EBB3-4DB3-80C7-1894C6098065}" dt="2024-06-13T22:04:00.649" v="11045" actId="700"/>
          <ac:spMkLst>
            <pc:docMk/>
            <pc:sldMk cId="1168151355" sldId="306"/>
            <ac:spMk id="5" creationId="{EF95C841-036D-4B11-7BF7-5FEA82F2B3E3}"/>
          </ac:spMkLst>
        </pc:spChg>
        <pc:spChg chg="add mod ord">
          <ac:chgData name="Alan Deeth" userId="d711ffe9-eda4-40ee-b572-c80637bab9d8" providerId="ADAL" clId="{C3656140-EBB3-4DB3-80C7-1894C6098065}" dt="2024-06-13T22:04:00.649" v="11045" actId="700"/>
          <ac:spMkLst>
            <pc:docMk/>
            <pc:sldMk cId="1168151355" sldId="306"/>
            <ac:spMk id="6" creationId="{3065274D-925B-74B5-E7C6-85F2CC81E486}"/>
          </ac:spMkLst>
        </pc:spChg>
      </pc:sldChg>
      <pc:sldChg chg="addSp delSp modSp new del mod modClrScheme chgLayout">
        <pc:chgData name="Alan Deeth" userId="d711ffe9-eda4-40ee-b572-c80637bab9d8" providerId="ADAL" clId="{C3656140-EBB3-4DB3-80C7-1894C6098065}" dt="2024-06-13T21:41:54.562" v="11043" actId="47"/>
        <pc:sldMkLst>
          <pc:docMk/>
          <pc:sldMk cId="3543897262" sldId="306"/>
        </pc:sldMkLst>
        <pc:spChg chg="del mod ord">
          <ac:chgData name="Alan Deeth" userId="d711ffe9-eda4-40ee-b572-c80637bab9d8" providerId="ADAL" clId="{C3656140-EBB3-4DB3-80C7-1894C6098065}" dt="2024-06-13T21:41:50.820" v="11042" actId="700"/>
          <ac:spMkLst>
            <pc:docMk/>
            <pc:sldMk cId="3543897262" sldId="306"/>
            <ac:spMk id="2" creationId="{761056BE-4E0E-8431-01F6-091CD0FBF6CB}"/>
          </ac:spMkLst>
        </pc:spChg>
        <pc:spChg chg="del mod ord">
          <ac:chgData name="Alan Deeth" userId="d711ffe9-eda4-40ee-b572-c80637bab9d8" providerId="ADAL" clId="{C3656140-EBB3-4DB3-80C7-1894C6098065}" dt="2024-06-13T21:41:50.820" v="11042" actId="700"/>
          <ac:spMkLst>
            <pc:docMk/>
            <pc:sldMk cId="3543897262" sldId="306"/>
            <ac:spMk id="3" creationId="{11D55C25-BE5F-2BC5-3609-909051A3053B}"/>
          </ac:spMkLst>
        </pc:spChg>
        <pc:spChg chg="mod ord">
          <ac:chgData name="Alan Deeth" userId="d711ffe9-eda4-40ee-b572-c80637bab9d8" providerId="ADAL" clId="{C3656140-EBB3-4DB3-80C7-1894C6098065}" dt="2024-06-13T21:41:50.820" v="11042" actId="700"/>
          <ac:spMkLst>
            <pc:docMk/>
            <pc:sldMk cId="3543897262" sldId="306"/>
            <ac:spMk id="4" creationId="{CAAF6071-6367-5413-1B14-AF369C3C28D4}"/>
          </ac:spMkLst>
        </pc:spChg>
        <pc:spChg chg="add mod ord">
          <ac:chgData name="Alan Deeth" userId="d711ffe9-eda4-40ee-b572-c80637bab9d8" providerId="ADAL" clId="{C3656140-EBB3-4DB3-80C7-1894C6098065}" dt="2024-06-13T21:41:50.820" v="11042" actId="700"/>
          <ac:spMkLst>
            <pc:docMk/>
            <pc:sldMk cId="3543897262" sldId="306"/>
            <ac:spMk id="5" creationId="{1DCC30D4-437D-5158-1498-7381BF8F9511}"/>
          </ac:spMkLst>
        </pc:spChg>
        <pc:spChg chg="add mod ord">
          <ac:chgData name="Alan Deeth" userId="d711ffe9-eda4-40ee-b572-c80637bab9d8" providerId="ADAL" clId="{C3656140-EBB3-4DB3-80C7-1894C6098065}" dt="2024-06-13T21:41:50.820" v="11042" actId="700"/>
          <ac:spMkLst>
            <pc:docMk/>
            <pc:sldMk cId="3543897262" sldId="306"/>
            <ac:spMk id="6" creationId="{EDA01921-7D0D-69AE-B184-8E70BE2AB343}"/>
          </ac:spMkLst>
        </pc:spChg>
      </pc:sldChg>
      <pc:sldChg chg="addSp delSp modSp new del mod ord modClrScheme chgLayout">
        <pc:chgData name="Alan Deeth" userId="d711ffe9-eda4-40ee-b572-c80637bab9d8" providerId="ADAL" clId="{C3656140-EBB3-4DB3-80C7-1894C6098065}" dt="2024-06-13T22:27:25.862" v="11428" actId="47"/>
        <pc:sldMkLst>
          <pc:docMk/>
          <pc:sldMk cId="4035277659" sldId="306"/>
        </pc:sldMkLst>
        <pc:spChg chg="del mod ord">
          <ac:chgData name="Alan Deeth" userId="d711ffe9-eda4-40ee-b572-c80637bab9d8" providerId="ADAL" clId="{C3656140-EBB3-4DB3-80C7-1894C6098065}" dt="2024-06-13T22:26:43.151" v="11425" actId="700"/>
          <ac:spMkLst>
            <pc:docMk/>
            <pc:sldMk cId="4035277659" sldId="306"/>
            <ac:spMk id="2" creationId="{95729C44-D49A-9A39-C88D-1CF7A02D3469}"/>
          </ac:spMkLst>
        </pc:spChg>
        <pc:spChg chg="mod ord">
          <ac:chgData name="Alan Deeth" userId="d711ffe9-eda4-40ee-b572-c80637bab9d8" providerId="ADAL" clId="{C3656140-EBB3-4DB3-80C7-1894C6098065}" dt="2024-06-13T22:27:15.362" v="11427" actId="700"/>
          <ac:spMkLst>
            <pc:docMk/>
            <pc:sldMk cId="4035277659" sldId="306"/>
            <ac:spMk id="3" creationId="{F33B6949-320F-BE03-ABA2-091A20803749}"/>
          </ac:spMkLst>
        </pc:spChg>
        <pc:spChg chg="del">
          <ac:chgData name="Alan Deeth" userId="d711ffe9-eda4-40ee-b572-c80637bab9d8" providerId="ADAL" clId="{C3656140-EBB3-4DB3-80C7-1894C6098065}" dt="2024-06-13T22:26:43.151" v="11425" actId="700"/>
          <ac:spMkLst>
            <pc:docMk/>
            <pc:sldMk cId="4035277659" sldId="306"/>
            <ac:spMk id="4" creationId="{424FEA33-338E-7339-E1B5-1C3DAE2099A2}"/>
          </ac:spMkLst>
        </pc:spChg>
        <pc:spChg chg="add del mod ord">
          <ac:chgData name="Alan Deeth" userId="d711ffe9-eda4-40ee-b572-c80637bab9d8" providerId="ADAL" clId="{C3656140-EBB3-4DB3-80C7-1894C6098065}" dt="2024-06-13T22:26:57.423" v="11426" actId="700"/>
          <ac:spMkLst>
            <pc:docMk/>
            <pc:sldMk cId="4035277659" sldId="306"/>
            <ac:spMk id="5" creationId="{21A07729-1E75-1D16-63D3-EC4F28841AAB}"/>
          </ac:spMkLst>
        </pc:spChg>
        <pc:spChg chg="add del mod ord">
          <ac:chgData name="Alan Deeth" userId="d711ffe9-eda4-40ee-b572-c80637bab9d8" providerId="ADAL" clId="{C3656140-EBB3-4DB3-80C7-1894C6098065}" dt="2024-06-13T22:27:15.362" v="11427" actId="700"/>
          <ac:spMkLst>
            <pc:docMk/>
            <pc:sldMk cId="4035277659" sldId="306"/>
            <ac:spMk id="6" creationId="{05BB78BE-FCAF-230A-E6C8-707A19D75D1E}"/>
          </ac:spMkLst>
        </pc:spChg>
        <pc:spChg chg="add del mod ord">
          <ac:chgData name="Alan Deeth" userId="d711ffe9-eda4-40ee-b572-c80637bab9d8" providerId="ADAL" clId="{C3656140-EBB3-4DB3-80C7-1894C6098065}" dt="2024-06-13T22:27:15.362" v="11427" actId="700"/>
          <ac:spMkLst>
            <pc:docMk/>
            <pc:sldMk cId="4035277659" sldId="306"/>
            <ac:spMk id="7" creationId="{0FAE7C30-3D54-ED3D-ABED-3B55F51A6E56}"/>
          </ac:spMkLst>
        </pc:spChg>
        <pc:spChg chg="add del mod ord">
          <ac:chgData name="Alan Deeth" userId="d711ffe9-eda4-40ee-b572-c80637bab9d8" providerId="ADAL" clId="{C3656140-EBB3-4DB3-80C7-1894C6098065}" dt="2024-06-13T22:27:15.362" v="11427" actId="700"/>
          <ac:spMkLst>
            <pc:docMk/>
            <pc:sldMk cId="4035277659" sldId="306"/>
            <ac:spMk id="8" creationId="{CC229CC2-AE26-BA65-AFF1-F700C8C0E0FB}"/>
          </ac:spMkLst>
        </pc:spChg>
        <pc:spChg chg="add mod ord">
          <ac:chgData name="Alan Deeth" userId="d711ffe9-eda4-40ee-b572-c80637bab9d8" providerId="ADAL" clId="{C3656140-EBB3-4DB3-80C7-1894C6098065}" dt="2024-06-13T22:27:15.362" v="11427" actId="700"/>
          <ac:spMkLst>
            <pc:docMk/>
            <pc:sldMk cId="4035277659" sldId="306"/>
            <ac:spMk id="9" creationId="{B9DD4D91-1660-8141-DA2D-DD48785BF923}"/>
          </ac:spMkLst>
        </pc:spChg>
        <pc:spChg chg="add mod ord">
          <ac:chgData name="Alan Deeth" userId="d711ffe9-eda4-40ee-b572-c80637bab9d8" providerId="ADAL" clId="{C3656140-EBB3-4DB3-80C7-1894C6098065}" dt="2024-06-13T22:27:15.362" v="11427" actId="700"/>
          <ac:spMkLst>
            <pc:docMk/>
            <pc:sldMk cId="4035277659" sldId="306"/>
            <ac:spMk id="10" creationId="{5EFB8D3D-F866-7BAD-435D-A9C5FFF26B93}"/>
          </ac:spMkLst>
        </pc:spChg>
        <pc:spChg chg="add mod ord">
          <ac:chgData name="Alan Deeth" userId="d711ffe9-eda4-40ee-b572-c80637bab9d8" providerId="ADAL" clId="{C3656140-EBB3-4DB3-80C7-1894C6098065}" dt="2024-06-13T22:27:15.362" v="11427" actId="700"/>
          <ac:spMkLst>
            <pc:docMk/>
            <pc:sldMk cId="4035277659" sldId="306"/>
            <ac:spMk id="11" creationId="{00D826A9-F42C-DA71-DD9F-421745C5B8C1}"/>
          </ac:spMkLst>
        </pc:spChg>
      </pc:sldChg>
      <pc:sldChg chg="modSp add mod ord">
        <pc:chgData name="Alan Deeth" userId="d711ffe9-eda4-40ee-b572-c80637bab9d8" providerId="ADAL" clId="{C3656140-EBB3-4DB3-80C7-1894C6098065}" dt="2024-06-13T22:28:13.938" v="11448" actId="20577"/>
        <pc:sldMkLst>
          <pc:docMk/>
          <pc:sldMk cId="4065098560" sldId="306"/>
        </pc:sldMkLst>
        <pc:spChg chg="mod">
          <ac:chgData name="Alan Deeth" userId="d711ffe9-eda4-40ee-b572-c80637bab9d8" providerId="ADAL" clId="{C3656140-EBB3-4DB3-80C7-1894C6098065}" dt="2024-06-13T22:28:13.938" v="11448" actId="20577"/>
          <ac:spMkLst>
            <pc:docMk/>
            <pc:sldMk cId="4065098560" sldId="306"/>
            <ac:spMk id="2" creationId="{216815C6-3AD0-46E6-A74A-1967BD91AF50}"/>
          </ac:spMkLst>
        </pc:spChg>
        <pc:picChg chg="mod">
          <ac:chgData name="Alan Deeth" userId="d711ffe9-eda4-40ee-b572-c80637bab9d8" providerId="ADAL" clId="{C3656140-EBB3-4DB3-80C7-1894C6098065}" dt="2024-06-13T22:28:08.518" v="11433" actId="14826"/>
          <ac:picMkLst>
            <pc:docMk/>
            <pc:sldMk cId="4065098560" sldId="306"/>
            <ac:picMk id="13" creationId="{1DFE730E-30E7-DA99-A3EE-ACB889D161E9}"/>
          </ac:picMkLst>
        </pc:picChg>
      </pc:sldChg>
      <pc:sldChg chg="add del">
        <pc:chgData name="Alan Deeth" userId="d711ffe9-eda4-40ee-b572-c80637bab9d8" providerId="ADAL" clId="{C3656140-EBB3-4DB3-80C7-1894C6098065}" dt="2024-06-13T22:28:56.194" v="11451" actId="47"/>
        <pc:sldMkLst>
          <pc:docMk/>
          <pc:sldMk cId="1835329287" sldId="307"/>
        </pc:sldMkLst>
      </pc:sldChg>
      <pc:sldChg chg="addSp modSp add mod ord chgLayout">
        <pc:chgData name="Alan Deeth" userId="d711ffe9-eda4-40ee-b572-c80637bab9d8" providerId="ADAL" clId="{C3656140-EBB3-4DB3-80C7-1894C6098065}" dt="2024-06-14T20:42:05.794" v="20083" actId="20577"/>
        <pc:sldMkLst>
          <pc:docMk/>
          <pc:sldMk cId="2525663040" sldId="307"/>
        </pc:sldMkLst>
        <pc:spChg chg="mod ord">
          <ac:chgData name="Alan Deeth" userId="d711ffe9-eda4-40ee-b572-c80637bab9d8" providerId="ADAL" clId="{C3656140-EBB3-4DB3-80C7-1894C6098065}" dt="2024-06-14T20:42:00.886" v="20055" actId="700"/>
          <ac:spMkLst>
            <pc:docMk/>
            <pc:sldMk cId="2525663040" sldId="307"/>
            <ac:spMk id="2" creationId="{216815C6-3AD0-46E6-A74A-1967BD91AF50}"/>
          </ac:spMkLst>
        </pc:spChg>
        <pc:spChg chg="add mod ord">
          <ac:chgData name="Alan Deeth" userId="d711ffe9-eda4-40ee-b572-c80637bab9d8" providerId="ADAL" clId="{C3656140-EBB3-4DB3-80C7-1894C6098065}" dt="2024-06-14T20:42:05.794" v="20083" actId="20577"/>
          <ac:spMkLst>
            <pc:docMk/>
            <pc:sldMk cId="2525663040" sldId="307"/>
            <ac:spMk id="3" creationId="{54E477AC-6081-7F8D-5647-CB93257632B3}"/>
          </ac:spMkLst>
        </pc:spChg>
        <pc:picChg chg="mod ord">
          <ac:chgData name="Alan Deeth" userId="d711ffe9-eda4-40ee-b572-c80637bab9d8" providerId="ADAL" clId="{C3656140-EBB3-4DB3-80C7-1894C6098065}" dt="2024-06-14T20:42:00.886" v="20055" actId="700"/>
          <ac:picMkLst>
            <pc:docMk/>
            <pc:sldMk cId="2525663040" sldId="307"/>
            <ac:picMk id="13" creationId="{1DFE730E-30E7-DA99-A3EE-ACB889D161E9}"/>
          </ac:picMkLst>
        </pc:picChg>
      </pc:sldChg>
      <pc:sldChg chg="addSp delSp modSp new mod modClrScheme chgLayout">
        <pc:chgData name="Alan Deeth" userId="d711ffe9-eda4-40ee-b572-c80637bab9d8" providerId="ADAL" clId="{C3656140-EBB3-4DB3-80C7-1894C6098065}" dt="2024-06-13T22:48:56.872" v="13166" actId="403"/>
        <pc:sldMkLst>
          <pc:docMk/>
          <pc:sldMk cId="969447508" sldId="308"/>
        </pc:sldMkLst>
        <pc:spChg chg="del mod ord">
          <ac:chgData name="Alan Deeth" userId="d711ffe9-eda4-40ee-b572-c80637bab9d8" providerId="ADAL" clId="{C3656140-EBB3-4DB3-80C7-1894C6098065}" dt="2024-06-13T22:31:58.404" v="11509" actId="700"/>
          <ac:spMkLst>
            <pc:docMk/>
            <pc:sldMk cId="969447508" sldId="308"/>
            <ac:spMk id="2" creationId="{7A481532-19AA-1376-6F0B-11FED7BA45A2}"/>
          </ac:spMkLst>
        </pc:spChg>
        <pc:spChg chg="del mod ord">
          <ac:chgData name="Alan Deeth" userId="d711ffe9-eda4-40ee-b572-c80637bab9d8" providerId="ADAL" clId="{C3656140-EBB3-4DB3-80C7-1894C6098065}" dt="2024-06-13T22:31:58.404" v="11509" actId="700"/>
          <ac:spMkLst>
            <pc:docMk/>
            <pc:sldMk cId="969447508" sldId="308"/>
            <ac:spMk id="3" creationId="{C26EE546-1A7B-A418-12DA-B34AA10B556A}"/>
          </ac:spMkLst>
        </pc:spChg>
        <pc:spChg chg="del mod ord">
          <ac:chgData name="Alan Deeth" userId="d711ffe9-eda4-40ee-b572-c80637bab9d8" providerId="ADAL" clId="{C3656140-EBB3-4DB3-80C7-1894C6098065}" dt="2024-06-13T22:31:58.404" v="11509" actId="700"/>
          <ac:spMkLst>
            <pc:docMk/>
            <pc:sldMk cId="969447508" sldId="308"/>
            <ac:spMk id="4" creationId="{49D5F5AD-6D25-18CA-3465-53E72D6B4511}"/>
          </ac:spMkLst>
        </pc:spChg>
        <pc:spChg chg="add del mod ord">
          <ac:chgData name="Alan Deeth" userId="d711ffe9-eda4-40ee-b572-c80637bab9d8" providerId="ADAL" clId="{C3656140-EBB3-4DB3-80C7-1894C6098065}" dt="2024-06-13T22:32:17.123" v="11510" actId="700"/>
          <ac:spMkLst>
            <pc:docMk/>
            <pc:sldMk cId="969447508" sldId="308"/>
            <ac:spMk id="5" creationId="{DF435C65-1EC1-B9F1-A660-DB29047E2478}"/>
          </ac:spMkLst>
        </pc:spChg>
        <pc:spChg chg="add del mod ord">
          <ac:chgData name="Alan Deeth" userId="d711ffe9-eda4-40ee-b572-c80637bab9d8" providerId="ADAL" clId="{C3656140-EBB3-4DB3-80C7-1894C6098065}" dt="2024-06-13T22:32:17.123" v="11510" actId="700"/>
          <ac:spMkLst>
            <pc:docMk/>
            <pc:sldMk cId="969447508" sldId="308"/>
            <ac:spMk id="6" creationId="{F43329DA-E262-715E-536B-E3B9636D0721}"/>
          </ac:spMkLst>
        </pc:spChg>
        <pc:spChg chg="add del mod ord">
          <ac:chgData name="Alan Deeth" userId="d711ffe9-eda4-40ee-b572-c80637bab9d8" providerId="ADAL" clId="{C3656140-EBB3-4DB3-80C7-1894C6098065}" dt="2024-06-13T22:32:17.123" v="11510" actId="700"/>
          <ac:spMkLst>
            <pc:docMk/>
            <pc:sldMk cId="969447508" sldId="308"/>
            <ac:spMk id="7" creationId="{09CCDE78-771D-EB39-3801-D61BC196DA10}"/>
          </ac:spMkLst>
        </pc:spChg>
        <pc:spChg chg="add mod ord">
          <ac:chgData name="Alan Deeth" userId="d711ffe9-eda4-40ee-b572-c80637bab9d8" providerId="ADAL" clId="{C3656140-EBB3-4DB3-80C7-1894C6098065}" dt="2024-06-13T22:48:56.872" v="13166" actId="403"/>
          <ac:spMkLst>
            <pc:docMk/>
            <pc:sldMk cId="969447508" sldId="308"/>
            <ac:spMk id="8" creationId="{13322B82-3AA6-0EEA-54AF-55B06BF668AB}"/>
          </ac:spMkLst>
        </pc:spChg>
        <pc:spChg chg="add mod ord">
          <ac:chgData name="Alan Deeth" userId="d711ffe9-eda4-40ee-b572-c80637bab9d8" providerId="ADAL" clId="{C3656140-EBB3-4DB3-80C7-1894C6098065}" dt="2024-06-13T22:38:50.561" v="12196" actId="20577"/>
          <ac:spMkLst>
            <pc:docMk/>
            <pc:sldMk cId="969447508" sldId="308"/>
            <ac:spMk id="9" creationId="{8052CD0F-3561-255C-5CF2-5BAF7FC4C97F}"/>
          </ac:spMkLst>
        </pc:spChg>
      </pc:sldChg>
      <pc:sldChg chg="modSp add mod">
        <pc:chgData name="Alan Deeth" userId="d711ffe9-eda4-40ee-b572-c80637bab9d8" providerId="ADAL" clId="{C3656140-EBB3-4DB3-80C7-1894C6098065}" dt="2024-06-13T22:48:54.474" v="13164" actId="403"/>
        <pc:sldMkLst>
          <pc:docMk/>
          <pc:sldMk cId="3660047922" sldId="309"/>
        </pc:sldMkLst>
        <pc:spChg chg="mod">
          <ac:chgData name="Alan Deeth" userId="d711ffe9-eda4-40ee-b572-c80637bab9d8" providerId="ADAL" clId="{C3656140-EBB3-4DB3-80C7-1894C6098065}" dt="2024-06-13T22:48:54.474" v="13164" actId="403"/>
          <ac:spMkLst>
            <pc:docMk/>
            <pc:sldMk cId="3660047922" sldId="309"/>
            <ac:spMk id="8" creationId="{13322B82-3AA6-0EEA-54AF-55B06BF668AB}"/>
          </ac:spMkLst>
        </pc:spChg>
        <pc:spChg chg="mod">
          <ac:chgData name="Alan Deeth" userId="d711ffe9-eda4-40ee-b572-c80637bab9d8" providerId="ADAL" clId="{C3656140-EBB3-4DB3-80C7-1894C6098065}" dt="2024-06-13T22:41:43.127" v="12490" actId="20577"/>
          <ac:spMkLst>
            <pc:docMk/>
            <pc:sldMk cId="3660047922" sldId="309"/>
            <ac:spMk id="9" creationId="{8052CD0F-3561-255C-5CF2-5BAF7FC4C97F}"/>
          </ac:spMkLst>
        </pc:spChg>
      </pc:sldChg>
      <pc:sldChg chg="modSp add mod">
        <pc:chgData name="Alan Deeth" userId="d711ffe9-eda4-40ee-b572-c80637bab9d8" providerId="ADAL" clId="{C3656140-EBB3-4DB3-80C7-1894C6098065}" dt="2024-06-13T22:48:48.723" v="13162" actId="403"/>
        <pc:sldMkLst>
          <pc:docMk/>
          <pc:sldMk cId="2989050201" sldId="310"/>
        </pc:sldMkLst>
        <pc:spChg chg="mod">
          <ac:chgData name="Alan Deeth" userId="d711ffe9-eda4-40ee-b572-c80637bab9d8" providerId="ADAL" clId="{C3656140-EBB3-4DB3-80C7-1894C6098065}" dt="2024-06-13T22:48:48.723" v="13162" actId="403"/>
          <ac:spMkLst>
            <pc:docMk/>
            <pc:sldMk cId="2989050201" sldId="310"/>
            <ac:spMk id="8" creationId="{13322B82-3AA6-0EEA-54AF-55B06BF668AB}"/>
          </ac:spMkLst>
        </pc:spChg>
        <pc:spChg chg="mod">
          <ac:chgData name="Alan Deeth" userId="d711ffe9-eda4-40ee-b572-c80637bab9d8" providerId="ADAL" clId="{C3656140-EBB3-4DB3-80C7-1894C6098065}" dt="2024-06-13T22:46:50.530" v="13149" actId="20577"/>
          <ac:spMkLst>
            <pc:docMk/>
            <pc:sldMk cId="2989050201" sldId="310"/>
            <ac:spMk id="9" creationId="{8052CD0F-3561-255C-5CF2-5BAF7FC4C97F}"/>
          </ac:spMkLst>
        </pc:spChg>
      </pc:sldChg>
      <pc:sldChg chg="modSp add mod">
        <pc:chgData name="Alan Deeth" userId="d711ffe9-eda4-40ee-b572-c80637bab9d8" providerId="ADAL" clId="{C3656140-EBB3-4DB3-80C7-1894C6098065}" dt="2024-06-14T19:47:28.691" v="15326" actId="20577"/>
        <pc:sldMkLst>
          <pc:docMk/>
          <pc:sldMk cId="3634087476" sldId="311"/>
        </pc:sldMkLst>
        <pc:spChg chg="mod">
          <ac:chgData name="Alan Deeth" userId="d711ffe9-eda4-40ee-b572-c80637bab9d8" providerId="ADAL" clId="{C3656140-EBB3-4DB3-80C7-1894C6098065}" dt="2024-06-13T22:48:44.307" v="13160" actId="403"/>
          <ac:spMkLst>
            <pc:docMk/>
            <pc:sldMk cId="3634087476" sldId="311"/>
            <ac:spMk id="8" creationId="{13322B82-3AA6-0EEA-54AF-55B06BF668AB}"/>
          </ac:spMkLst>
        </pc:spChg>
        <pc:spChg chg="mod">
          <ac:chgData name="Alan Deeth" userId="d711ffe9-eda4-40ee-b572-c80637bab9d8" providerId="ADAL" clId="{C3656140-EBB3-4DB3-80C7-1894C6098065}" dt="2024-06-14T19:47:28.691" v="15326" actId="20577"/>
          <ac:spMkLst>
            <pc:docMk/>
            <pc:sldMk cId="3634087476" sldId="311"/>
            <ac:spMk id="9" creationId="{8052CD0F-3561-255C-5CF2-5BAF7FC4C97F}"/>
          </ac:spMkLst>
        </pc:spChg>
      </pc:sldChg>
      <pc:sldChg chg="modSp add del mod">
        <pc:chgData name="Alan Deeth" userId="d711ffe9-eda4-40ee-b572-c80637bab9d8" providerId="ADAL" clId="{C3656140-EBB3-4DB3-80C7-1894C6098065}" dt="2024-06-14T19:48:10.258" v="15345" actId="47"/>
        <pc:sldMkLst>
          <pc:docMk/>
          <pc:sldMk cId="125690191" sldId="312"/>
        </pc:sldMkLst>
        <pc:spChg chg="mod">
          <ac:chgData name="Alan Deeth" userId="d711ffe9-eda4-40ee-b572-c80637bab9d8" providerId="ADAL" clId="{C3656140-EBB3-4DB3-80C7-1894C6098065}" dt="2024-06-13T22:54:15.686" v="14149" actId="404"/>
          <ac:spMkLst>
            <pc:docMk/>
            <pc:sldMk cId="125690191" sldId="312"/>
            <ac:spMk id="8" creationId="{13322B82-3AA6-0EEA-54AF-55B06BF668AB}"/>
          </ac:spMkLst>
        </pc:spChg>
        <pc:spChg chg="mod">
          <ac:chgData name="Alan Deeth" userId="d711ffe9-eda4-40ee-b572-c80637bab9d8" providerId="ADAL" clId="{C3656140-EBB3-4DB3-80C7-1894C6098065}" dt="2024-06-14T19:47:35.319" v="15327" actId="21"/>
          <ac:spMkLst>
            <pc:docMk/>
            <pc:sldMk cId="125690191" sldId="312"/>
            <ac:spMk id="9" creationId="{8052CD0F-3561-255C-5CF2-5BAF7FC4C97F}"/>
          </ac:spMkLst>
        </pc:spChg>
      </pc:sldChg>
      <pc:sldChg chg="addSp delSp modSp new add del mod ord modClrScheme chgLayout">
        <pc:chgData name="Alan Deeth" userId="d711ffe9-eda4-40ee-b572-c80637bab9d8" providerId="ADAL" clId="{C3656140-EBB3-4DB3-80C7-1894C6098065}" dt="2024-06-14T19:50:37.878" v="15419" actId="3064"/>
        <pc:sldMkLst>
          <pc:docMk/>
          <pc:sldMk cId="3239097869" sldId="313"/>
        </pc:sldMkLst>
        <pc:spChg chg="add del mod">
          <ac:chgData name="Alan Deeth" userId="d711ffe9-eda4-40ee-b572-c80637bab9d8" providerId="ADAL" clId="{C3656140-EBB3-4DB3-80C7-1894C6098065}" dt="2024-06-14T19:50:37.878" v="15419" actId="3064"/>
          <ac:spMkLst>
            <pc:docMk/>
            <pc:sldMk cId="3239097869" sldId="313"/>
            <ac:spMk id="2" creationId="{2F3794ED-A9CA-DAFC-167A-ADBBF2E683B0}"/>
          </ac:spMkLst>
        </pc:spChg>
        <pc:spChg chg="del mod ord">
          <ac:chgData name="Alan Deeth" userId="d711ffe9-eda4-40ee-b572-c80637bab9d8" providerId="ADAL" clId="{C3656140-EBB3-4DB3-80C7-1894C6098065}" dt="2024-06-13T23:02:25.731" v="15107" actId="700"/>
          <ac:spMkLst>
            <pc:docMk/>
            <pc:sldMk cId="3239097869" sldId="313"/>
            <ac:spMk id="2" creationId="{8012BEB8-E4B2-EEF3-A7EB-6F0DD4321AF8}"/>
          </ac:spMkLst>
        </pc:spChg>
        <pc:spChg chg="del mod ord">
          <ac:chgData name="Alan Deeth" userId="d711ffe9-eda4-40ee-b572-c80637bab9d8" providerId="ADAL" clId="{C3656140-EBB3-4DB3-80C7-1894C6098065}" dt="2024-06-14T19:49:16.886" v="15408" actId="478"/>
          <ac:spMkLst>
            <pc:docMk/>
            <pc:sldMk cId="3239097869" sldId="313"/>
            <ac:spMk id="3" creationId="{0A7BB3FF-5713-AC8B-51EF-F6D35F388CA9}"/>
          </ac:spMkLst>
        </pc:spChg>
        <pc:spChg chg="del mod ord">
          <ac:chgData name="Alan Deeth" userId="d711ffe9-eda4-40ee-b572-c80637bab9d8" providerId="ADAL" clId="{C3656140-EBB3-4DB3-80C7-1894C6098065}" dt="2024-06-13T23:02:25.731" v="15107" actId="700"/>
          <ac:spMkLst>
            <pc:docMk/>
            <pc:sldMk cId="3239097869" sldId="313"/>
            <ac:spMk id="4" creationId="{0680B2EE-D3EC-1F0E-7C7F-D1F6EBD4AB76}"/>
          </ac:spMkLst>
        </pc:spChg>
        <pc:spChg chg="add mod">
          <ac:chgData name="Alan Deeth" userId="d711ffe9-eda4-40ee-b572-c80637bab9d8" providerId="ADAL" clId="{C3656140-EBB3-4DB3-80C7-1894C6098065}" dt="2024-06-14T19:49:43.688" v="15414"/>
          <ac:spMkLst>
            <pc:docMk/>
            <pc:sldMk cId="3239097869" sldId="313"/>
            <ac:spMk id="4" creationId="{9B7DE17A-5183-0BED-09AC-3CD78E351EEC}"/>
          </ac:spMkLst>
        </pc:spChg>
        <pc:spChg chg="add del mod ord">
          <ac:chgData name="Alan Deeth" userId="d711ffe9-eda4-40ee-b572-c80637bab9d8" providerId="ADAL" clId="{C3656140-EBB3-4DB3-80C7-1894C6098065}" dt="2024-06-13T23:03:00.491" v="15108" actId="700"/>
          <ac:spMkLst>
            <pc:docMk/>
            <pc:sldMk cId="3239097869" sldId="313"/>
            <ac:spMk id="5" creationId="{CAA78DB5-1A44-842D-660A-E0B54903B7C3}"/>
          </ac:spMkLst>
        </pc:spChg>
        <pc:spChg chg="add del mod ord">
          <ac:chgData name="Alan Deeth" userId="d711ffe9-eda4-40ee-b572-c80637bab9d8" providerId="ADAL" clId="{C3656140-EBB3-4DB3-80C7-1894C6098065}" dt="2024-06-13T23:03:00.491" v="15108" actId="700"/>
          <ac:spMkLst>
            <pc:docMk/>
            <pc:sldMk cId="3239097869" sldId="313"/>
            <ac:spMk id="6" creationId="{A506C1E0-6993-114B-256D-4C142AEFF390}"/>
          </ac:spMkLst>
        </pc:spChg>
        <pc:spChg chg="add del mod ord">
          <ac:chgData name="Alan Deeth" userId="d711ffe9-eda4-40ee-b572-c80637bab9d8" providerId="ADAL" clId="{C3656140-EBB3-4DB3-80C7-1894C6098065}" dt="2024-06-13T23:03:00.491" v="15108" actId="700"/>
          <ac:spMkLst>
            <pc:docMk/>
            <pc:sldMk cId="3239097869" sldId="313"/>
            <ac:spMk id="7" creationId="{14019EFF-4DEF-583C-00FC-4F04D6510350}"/>
          </ac:spMkLst>
        </pc:spChg>
        <pc:spChg chg="add del mod ord">
          <ac:chgData name="Alan Deeth" userId="d711ffe9-eda4-40ee-b572-c80637bab9d8" providerId="ADAL" clId="{C3656140-EBB3-4DB3-80C7-1894C6098065}" dt="2024-06-13T23:03:40.915" v="15113" actId="700"/>
          <ac:spMkLst>
            <pc:docMk/>
            <pc:sldMk cId="3239097869" sldId="313"/>
            <ac:spMk id="8" creationId="{51804AAA-123F-6BEB-C1C9-CCE7D5270EEA}"/>
          </ac:spMkLst>
        </pc:spChg>
        <pc:spChg chg="add del mod ord">
          <ac:chgData name="Alan Deeth" userId="d711ffe9-eda4-40ee-b572-c80637bab9d8" providerId="ADAL" clId="{C3656140-EBB3-4DB3-80C7-1894C6098065}" dt="2024-06-13T23:03:40.915" v="15113" actId="700"/>
          <ac:spMkLst>
            <pc:docMk/>
            <pc:sldMk cId="3239097869" sldId="313"/>
            <ac:spMk id="9" creationId="{27D47DB7-7D6C-7003-DD43-1480FC1E52F4}"/>
          </ac:spMkLst>
        </pc:spChg>
        <pc:spChg chg="add del mod ord">
          <ac:chgData name="Alan Deeth" userId="d711ffe9-eda4-40ee-b572-c80637bab9d8" providerId="ADAL" clId="{C3656140-EBB3-4DB3-80C7-1894C6098065}" dt="2024-06-13T23:03:14.233" v="15110" actId="700"/>
          <ac:spMkLst>
            <pc:docMk/>
            <pc:sldMk cId="3239097869" sldId="313"/>
            <ac:spMk id="10" creationId="{55F683DE-3318-C0F5-451D-AA3C3420498A}"/>
          </ac:spMkLst>
        </pc:spChg>
        <pc:spChg chg="add del mod ord">
          <ac:chgData name="Alan Deeth" userId="d711ffe9-eda4-40ee-b572-c80637bab9d8" providerId="ADAL" clId="{C3656140-EBB3-4DB3-80C7-1894C6098065}" dt="2024-06-13T23:03:14.233" v="15110" actId="700"/>
          <ac:spMkLst>
            <pc:docMk/>
            <pc:sldMk cId="3239097869" sldId="313"/>
            <ac:spMk id="11" creationId="{9ADD9F9C-21D1-A91B-AC45-0299CD059685}"/>
          </ac:spMkLst>
        </pc:spChg>
        <pc:spChg chg="add mod ord">
          <ac:chgData name="Alan Deeth" userId="d711ffe9-eda4-40ee-b572-c80637bab9d8" providerId="ADAL" clId="{C3656140-EBB3-4DB3-80C7-1894C6098065}" dt="2024-06-13T23:04:17.511" v="15128" actId="20577"/>
          <ac:spMkLst>
            <pc:docMk/>
            <pc:sldMk cId="3239097869" sldId="313"/>
            <ac:spMk id="12" creationId="{18FD1BA8-E3E2-F078-3279-8927F0C32252}"/>
          </ac:spMkLst>
        </pc:spChg>
        <pc:spChg chg="add mod ord">
          <ac:chgData name="Alan Deeth" userId="d711ffe9-eda4-40ee-b572-c80637bab9d8" providerId="ADAL" clId="{C3656140-EBB3-4DB3-80C7-1894C6098065}" dt="2024-06-14T19:49:00.124" v="15407" actId="403"/>
          <ac:spMkLst>
            <pc:docMk/>
            <pc:sldMk cId="3239097869" sldId="313"/>
            <ac:spMk id="13" creationId="{FE4BE491-AE7B-116C-F042-37F1F7C9FF02}"/>
          </ac:spMkLst>
        </pc:spChg>
        <pc:spChg chg="add del mod ord">
          <ac:chgData name="Alan Deeth" userId="d711ffe9-eda4-40ee-b572-c80637bab9d8" providerId="ADAL" clId="{C3656140-EBB3-4DB3-80C7-1894C6098065}" dt="2024-06-13T23:03:51.760" v="15116" actId="478"/>
          <ac:spMkLst>
            <pc:docMk/>
            <pc:sldMk cId="3239097869" sldId="313"/>
            <ac:spMk id="14" creationId="{B4764F58-C098-A4E9-5722-7AF6E2788982}"/>
          </ac:spMkLst>
        </pc:spChg>
        <pc:picChg chg="add mod">
          <ac:chgData name="Alan Deeth" userId="d711ffe9-eda4-40ee-b572-c80637bab9d8" providerId="ADAL" clId="{C3656140-EBB3-4DB3-80C7-1894C6098065}" dt="2024-06-13T23:03:50.068" v="15115"/>
          <ac:picMkLst>
            <pc:docMk/>
            <pc:sldMk cId="3239097869" sldId="313"/>
            <ac:picMk id="15" creationId="{B0D9CDA6-E2AD-4506-7D4C-72D59C66BF51}"/>
          </ac:picMkLst>
        </pc:picChg>
        <pc:picChg chg="add mod">
          <ac:chgData name="Alan Deeth" userId="d711ffe9-eda4-40ee-b572-c80637bab9d8" providerId="ADAL" clId="{C3656140-EBB3-4DB3-80C7-1894C6098065}" dt="2024-06-13T23:04:07.388" v="15118" actId="14826"/>
          <ac:picMkLst>
            <pc:docMk/>
            <pc:sldMk cId="3239097869" sldId="313"/>
            <ac:picMk id="16" creationId="{45FBCE67-B1DC-0FBB-C1FC-36C6958FCC62}"/>
          </ac:picMkLst>
        </pc:picChg>
      </pc:sldChg>
      <pc:sldChg chg="new del">
        <pc:chgData name="Alan Deeth" userId="d711ffe9-eda4-40ee-b572-c80637bab9d8" providerId="ADAL" clId="{C3656140-EBB3-4DB3-80C7-1894C6098065}" dt="2024-06-14T19:41:27.194" v="15153" actId="47"/>
        <pc:sldMkLst>
          <pc:docMk/>
          <pc:sldMk cId="1677953817" sldId="314"/>
        </pc:sldMkLst>
      </pc:sldChg>
      <pc:sldChg chg="modSp add mod">
        <pc:chgData name="Alan Deeth" userId="d711ffe9-eda4-40ee-b572-c80637bab9d8" providerId="ADAL" clId="{C3656140-EBB3-4DB3-80C7-1894C6098065}" dt="2024-06-14T19:48:49.526" v="15405" actId="20577"/>
        <pc:sldMkLst>
          <pc:docMk/>
          <pc:sldMk cId="2359435346" sldId="314"/>
        </pc:sldMkLst>
        <pc:spChg chg="mod">
          <ac:chgData name="Alan Deeth" userId="d711ffe9-eda4-40ee-b572-c80637bab9d8" providerId="ADAL" clId="{C3656140-EBB3-4DB3-80C7-1894C6098065}" dt="2024-06-14T19:48:30.857" v="15364" actId="20577"/>
          <ac:spMkLst>
            <pc:docMk/>
            <pc:sldMk cId="2359435346" sldId="314"/>
            <ac:spMk id="2" creationId="{16CBD31F-7457-6B33-7F2F-922A0021AEC8}"/>
          </ac:spMkLst>
        </pc:spChg>
        <pc:spChg chg="mod">
          <ac:chgData name="Alan Deeth" userId="d711ffe9-eda4-40ee-b572-c80637bab9d8" providerId="ADAL" clId="{C3656140-EBB3-4DB3-80C7-1894C6098065}" dt="2024-06-14T19:48:49.526" v="15405" actId="20577"/>
          <ac:spMkLst>
            <pc:docMk/>
            <pc:sldMk cId="2359435346" sldId="314"/>
            <ac:spMk id="4" creationId="{1C8E6455-98F0-6459-CB9B-F6D9828015FE}"/>
          </ac:spMkLst>
        </pc:spChg>
        <pc:picChg chg="mod">
          <ac:chgData name="Alan Deeth" userId="d711ffe9-eda4-40ee-b572-c80637bab9d8" providerId="ADAL" clId="{C3656140-EBB3-4DB3-80C7-1894C6098065}" dt="2024-06-14T19:45:33.611" v="15265" actId="14826"/>
          <ac:picMkLst>
            <pc:docMk/>
            <pc:sldMk cId="2359435346" sldId="314"/>
            <ac:picMk id="7" creationId="{92CC0EE1-664D-23DB-8A1B-A09FB59B5CB6}"/>
          </ac:picMkLst>
        </pc:picChg>
      </pc:sldChg>
      <pc:sldChg chg="modSp add del">
        <pc:chgData name="Alan Deeth" userId="d711ffe9-eda4-40ee-b572-c80637bab9d8" providerId="ADAL" clId="{C3656140-EBB3-4DB3-80C7-1894C6098065}" dt="2024-06-14T19:43:37.548" v="15155" actId="47"/>
        <pc:sldMkLst>
          <pc:docMk/>
          <pc:sldMk cId="2422966861" sldId="315"/>
        </pc:sldMkLst>
        <pc:picChg chg="mod">
          <ac:chgData name="Alan Deeth" userId="d711ffe9-eda4-40ee-b572-c80637bab9d8" providerId="ADAL" clId="{C3656140-EBB3-4DB3-80C7-1894C6098065}" dt="2024-06-14T19:42:23.198" v="15154" actId="14826"/>
          <ac:picMkLst>
            <pc:docMk/>
            <pc:sldMk cId="2422966861" sldId="315"/>
            <ac:picMk id="13" creationId="{1DFE730E-30E7-DA99-A3EE-ACB889D161E9}"/>
          </ac:picMkLst>
        </pc:picChg>
      </pc:sldChg>
      <pc:sldChg chg="addSp delSp modSp new mod ord">
        <pc:chgData name="Alan Deeth" userId="d711ffe9-eda4-40ee-b572-c80637bab9d8" providerId="ADAL" clId="{C3656140-EBB3-4DB3-80C7-1894C6098065}" dt="2024-06-14T20:34:44.834" v="19590" actId="20577"/>
        <pc:sldMkLst>
          <pc:docMk/>
          <pc:sldMk cId="3958010135" sldId="315"/>
        </pc:sldMkLst>
        <pc:spChg chg="mod">
          <ac:chgData name="Alan Deeth" userId="d711ffe9-eda4-40ee-b572-c80637bab9d8" providerId="ADAL" clId="{C3656140-EBB3-4DB3-80C7-1894C6098065}" dt="2024-06-14T20:31:39.951" v="19361" actId="20577"/>
          <ac:spMkLst>
            <pc:docMk/>
            <pc:sldMk cId="3958010135" sldId="315"/>
            <ac:spMk id="2" creationId="{BA1C42D2-58C7-90E9-21B8-FBC902B47417}"/>
          </ac:spMkLst>
        </pc:spChg>
        <pc:spChg chg="del mod">
          <ac:chgData name="Alan Deeth" userId="d711ffe9-eda4-40ee-b572-c80637bab9d8" providerId="ADAL" clId="{C3656140-EBB3-4DB3-80C7-1894C6098065}" dt="2024-06-14T19:51:41.483" v="15427" actId="931"/>
          <ac:spMkLst>
            <pc:docMk/>
            <pc:sldMk cId="3958010135" sldId="315"/>
            <ac:spMk id="3" creationId="{9D8FA9BA-1B07-7A47-997D-82B96924EB7C}"/>
          </ac:spMkLst>
        </pc:spChg>
        <pc:spChg chg="mod">
          <ac:chgData name="Alan Deeth" userId="d711ffe9-eda4-40ee-b572-c80637bab9d8" providerId="ADAL" clId="{C3656140-EBB3-4DB3-80C7-1894C6098065}" dt="2024-06-14T20:34:44.834" v="19590" actId="20577"/>
          <ac:spMkLst>
            <pc:docMk/>
            <pc:sldMk cId="3958010135" sldId="315"/>
            <ac:spMk id="4" creationId="{7CC55CC2-C45C-7F5E-834A-605BDB81907C}"/>
          </ac:spMkLst>
        </pc:spChg>
        <pc:picChg chg="add mod">
          <ac:chgData name="Alan Deeth" userId="d711ffe9-eda4-40ee-b572-c80637bab9d8" providerId="ADAL" clId="{C3656140-EBB3-4DB3-80C7-1894C6098065}" dt="2024-06-14T20:32:17.386" v="19364" actId="14826"/>
          <ac:picMkLst>
            <pc:docMk/>
            <pc:sldMk cId="3958010135" sldId="315"/>
            <ac:picMk id="7" creationId="{B94FFD84-DAA3-DC97-0496-9E8BEBD77BA6}"/>
          </ac:picMkLst>
        </pc:picChg>
      </pc:sldChg>
      <pc:sldChg chg="addSp delSp modSp new mod modClrScheme chgLayout">
        <pc:chgData name="Alan Deeth" userId="d711ffe9-eda4-40ee-b572-c80637bab9d8" providerId="ADAL" clId="{C3656140-EBB3-4DB3-80C7-1894C6098065}" dt="2024-06-14T20:26:00.576" v="18335" actId="20577"/>
        <pc:sldMkLst>
          <pc:docMk/>
          <pc:sldMk cId="2120489842" sldId="316"/>
        </pc:sldMkLst>
        <pc:spChg chg="del mod ord">
          <ac:chgData name="Alan Deeth" userId="d711ffe9-eda4-40ee-b572-c80637bab9d8" providerId="ADAL" clId="{C3656140-EBB3-4DB3-80C7-1894C6098065}" dt="2024-06-14T19:52:00.493" v="15449" actId="700"/>
          <ac:spMkLst>
            <pc:docMk/>
            <pc:sldMk cId="2120489842" sldId="316"/>
            <ac:spMk id="2" creationId="{94A33DE2-B08B-ADAF-6453-C681E63A0A12}"/>
          </ac:spMkLst>
        </pc:spChg>
        <pc:spChg chg="del mod ord">
          <ac:chgData name="Alan Deeth" userId="d711ffe9-eda4-40ee-b572-c80637bab9d8" providerId="ADAL" clId="{C3656140-EBB3-4DB3-80C7-1894C6098065}" dt="2024-06-14T19:52:00.493" v="15449" actId="700"/>
          <ac:spMkLst>
            <pc:docMk/>
            <pc:sldMk cId="2120489842" sldId="316"/>
            <ac:spMk id="3" creationId="{4365D6E9-3B43-7ED0-98F5-457709EEDD4B}"/>
          </ac:spMkLst>
        </pc:spChg>
        <pc:spChg chg="del">
          <ac:chgData name="Alan Deeth" userId="d711ffe9-eda4-40ee-b572-c80637bab9d8" providerId="ADAL" clId="{C3656140-EBB3-4DB3-80C7-1894C6098065}" dt="2024-06-14T19:52:00.493" v="15449" actId="700"/>
          <ac:spMkLst>
            <pc:docMk/>
            <pc:sldMk cId="2120489842" sldId="316"/>
            <ac:spMk id="4" creationId="{7CAF4CA7-96D8-9F77-726F-B2614BB76BFF}"/>
          </ac:spMkLst>
        </pc:spChg>
        <pc:spChg chg="add mod ord">
          <ac:chgData name="Alan Deeth" userId="d711ffe9-eda4-40ee-b572-c80637bab9d8" providerId="ADAL" clId="{C3656140-EBB3-4DB3-80C7-1894C6098065}" dt="2024-06-14T19:52:25.213" v="15467" actId="20577"/>
          <ac:spMkLst>
            <pc:docMk/>
            <pc:sldMk cId="2120489842" sldId="316"/>
            <ac:spMk id="5" creationId="{328D11BB-BF3D-2F54-1337-4EA3EB1C09FC}"/>
          </ac:spMkLst>
        </pc:spChg>
        <pc:spChg chg="add mod ord">
          <ac:chgData name="Alan Deeth" userId="d711ffe9-eda4-40ee-b572-c80637bab9d8" providerId="ADAL" clId="{C3656140-EBB3-4DB3-80C7-1894C6098065}" dt="2024-06-14T20:26:00.576" v="18335" actId="20577"/>
          <ac:spMkLst>
            <pc:docMk/>
            <pc:sldMk cId="2120489842" sldId="316"/>
            <ac:spMk id="6" creationId="{156018AF-178B-48CE-92CD-5792150DB344}"/>
          </ac:spMkLst>
        </pc:spChg>
      </pc:sldChg>
      <pc:sldChg chg="addSp delSp modSp new mod modClrScheme chgLayout">
        <pc:chgData name="Alan Deeth" userId="d711ffe9-eda4-40ee-b572-c80637bab9d8" providerId="ADAL" clId="{C3656140-EBB3-4DB3-80C7-1894C6098065}" dt="2024-06-14T20:11:05.483" v="16114" actId="5793"/>
        <pc:sldMkLst>
          <pc:docMk/>
          <pc:sldMk cId="3577243988" sldId="317"/>
        </pc:sldMkLst>
        <pc:spChg chg="del mod ord">
          <ac:chgData name="Alan Deeth" userId="d711ffe9-eda4-40ee-b572-c80637bab9d8" providerId="ADAL" clId="{C3656140-EBB3-4DB3-80C7-1894C6098065}" dt="2024-06-14T19:56:34.864" v="15836" actId="700"/>
          <ac:spMkLst>
            <pc:docMk/>
            <pc:sldMk cId="3577243988" sldId="317"/>
            <ac:spMk id="2" creationId="{2452A1FD-EA4F-1B37-C53E-CF5E04E72CFE}"/>
          </ac:spMkLst>
        </pc:spChg>
        <pc:spChg chg="mod ord">
          <ac:chgData name="Alan Deeth" userId="d711ffe9-eda4-40ee-b572-c80637bab9d8" providerId="ADAL" clId="{C3656140-EBB3-4DB3-80C7-1894C6098065}" dt="2024-06-14T19:56:34.864" v="15836" actId="700"/>
          <ac:spMkLst>
            <pc:docMk/>
            <pc:sldMk cId="3577243988" sldId="317"/>
            <ac:spMk id="3" creationId="{526F5034-4C3E-BA26-3DB9-FB88C7A14830}"/>
          </ac:spMkLst>
        </pc:spChg>
        <pc:spChg chg="del mod ord">
          <ac:chgData name="Alan Deeth" userId="d711ffe9-eda4-40ee-b572-c80637bab9d8" providerId="ADAL" clId="{C3656140-EBB3-4DB3-80C7-1894C6098065}" dt="2024-06-14T19:56:34.864" v="15836" actId="700"/>
          <ac:spMkLst>
            <pc:docMk/>
            <pc:sldMk cId="3577243988" sldId="317"/>
            <ac:spMk id="4" creationId="{400BCCCC-387B-F3FD-CDEB-67D60FFD149C}"/>
          </ac:spMkLst>
        </pc:spChg>
        <pc:spChg chg="add mod ord">
          <ac:chgData name="Alan Deeth" userId="d711ffe9-eda4-40ee-b572-c80637bab9d8" providerId="ADAL" clId="{C3656140-EBB3-4DB3-80C7-1894C6098065}" dt="2024-06-14T20:11:00.933" v="16112" actId="20577"/>
          <ac:spMkLst>
            <pc:docMk/>
            <pc:sldMk cId="3577243988" sldId="317"/>
            <ac:spMk id="5" creationId="{54E28F46-D498-B81A-FE2A-C3D3F063B7B6}"/>
          </ac:spMkLst>
        </pc:spChg>
        <pc:spChg chg="add del mod ord">
          <ac:chgData name="Alan Deeth" userId="d711ffe9-eda4-40ee-b572-c80637bab9d8" providerId="ADAL" clId="{C3656140-EBB3-4DB3-80C7-1894C6098065}" dt="2024-06-14T20:09:30.096" v="15870" actId="478"/>
          <ac:spMkLst>
            <pc:docMk/>
            <pc:sldMk cId="3577243988" sldId="317"/>
            <ac:spMk id="6" creationId="{008961C8-682B-CD78-3F6E-3F70590DFC1D}"/>
          </ac:spMkLst>
        </pc:spChg>
        <pc:spChg chg="add mod ord">
          <ac:chgData name="Alan Deeth" userId="d711ffe9-eda4-40ee-b572-c80637bab9d8" providerId="ADAL" clId="{C3656140-EBB3-4DB3-80C7-1894C6098065}" dt="2024-06-14T20:11:05.483" v="16114" actId="5793"/>
          <ac:spMkLst>
            <pc:docMk/>
            <pc:sldMk cId="3577243988" sldId="317"/>
            <ac:spMk id="7" creationId="{877B47BC-5E85-8595-0BA8-1FC48117AF9E}"/>
          </ac:spMkLst>
        </pc:spChg>
      </pc:sldChg>
      <pc:sldChg chg="modSp add mod">
        <pc:chgData name="Alan Deeth" userId="d711ffe9-eda4-40ee-b572-c80637bab9d8" providerId="ADAL" clId="{C3656140-EBB3-4DB3-80C7-1894C6098065}" dt="2024-06-14T20:15:20.664" v="16842" actId="20577"/>
        <pc:sldMkLst>
          <pc:docMk/>
          <pc:sldMk cId="533658417" sldId="318"/>
        </pc:sldMkLst>
        <pc:spChg chg="mod">
          <ac:chgData name="Alan Deeth" userId="d711ffe9-eda4-40ee-b572-c80637bab9d8" providerId="ADAL" clId="{C3656140-EBB3-4DB3-80C7-1894C6098065}" dt="2024-06-14T20:13:24.175" v="16580" actId="20577"/>
          <ac:spMkLst>
            <pc:docMk/>
            <pc:sldMk cId="533658417" sldId="318"/>
            <ac:spMk id="5" creationId="{54E28F46-D498-B81A-FE2A-C3D3F063B7B6}"/>
          </ac:spMkLst>
        </pc:spChg>
        <pc:spChg chg="mod">
          <ac:chgData name="Alan Deeth" userId="d711ffe9-eda4-40ee-b572-c80637bab9d8" providerId="ADAL" clId="{C3656140-EBB3-4DB3-80C7-1894C6098065}" dt="2024-06-14T20:15:20.664" v="16842" actId="20577"/>
          <ac:spMkLst>
            <pc:docMk/>
            <pc:sldMk cId="533658417" sldId="318"/>
            <ac:spMk id="7" creationId="{877B47BC-5E85-8595-0BA8-1FC48117AF9E}"/>
          </ac:spMkLst>
        </pc:spChg>
      </pc:sldChg>
      <pc:sldChg chg="addSp delSp modSp new mod modClrScheme chgLayout">
        <pc:chgData name="Alan Deeth" userId="d711ffe9-eda4-40ee-b572-c80637bab9d8" providerId="ADAL" clId="{C3656140-EBB3-4DB3-80C7-1894C6098065}" dt="2024-06-14T20:25:23.042" v="18316"/>
        <pc:sldMkLst>
          <pc:docMk/>
          <pc:sldMk cId="2746968451" sldId="319"/>
        </pc:sldMkLst>
        <pc:spChg chg="del mod ord">
          <ac:chgData name="Alan Deeth" userId="d711ffe9-eda4-40ee-b572-c80637bab9d8" providerId="ADAL" clId="{C3656140-EBB3-4DB3-80C7-1894C6098065}" dt="2024-06-14T20:15:32.391" v="16844" actId="700"/>
          <ac:spMkLst>
            <pc:docMk/>
            <pc:sldMk cId="2746968451" sldId="319"/>
            <ac:spMk id="2" creationId="{62013C32-B770-4A3C-B1DF-D6FB616F61EE}"/>
          </ac:spMkLst>
        </pc:spChg>
        <pc:spChg chg="del mod ord">
          <ac:chgData name="Alan Deeth" userId="d711ffe9-eda4-40ee-b572-c80637bab9d8" providerId="ADAL" clId="{C3656140-EBB3-4DB3-80C7-1894C6098065}" dt="2024-06-14T20:15:32.391" v="16844" actId="700"/>
          <ac:spMkLst>
            <pc:docMk/>
            <pc:sldMk cId="2746968451" sldId="319"/>
            <ac:spMk id="3" creationId="{AEA5C36A-6C66-7174-7EC8-15D72951318A}"/>
          </ac:spMkLst>
        </pc:spChg>
        <pc:spChg chg="del">
          <ac:chgData name="Alan Deeth" userId="d711ffe9-eda4-40ee-b572-c80637bab9d8" providerId="ADAL" clId="{C3656140-EBB3-4DB3-80C7-1894C6098065}" dt="2024-06-14T20:15:32.391" v="16844" actId="700"/>
          <ac:spMkLst>
            <pc:docMk/>
            <pc:sldMk cId="2746968451" sldId="319"/>
            <ac:spMk id="4" creationId="{A524950A-9DE4-9C85-D44C-9C6049EBD2AC}"/>
          </ac:spMkLst>
        </pc:spChg>
        <pc:spChg chg="mod ord">
          <ac:chgData name="Alan Deeth" userId="d711ffe9-eda4-40ee-b572-c80637bab9d8" providerId="ADAL" clId="{C3656140-EBB3-4DB3-80C7-1894C6098065}" dt="2024-06-14T20:15:52.285" v="16873" actId="700"/>
          <ac:spMkLst>
            <pc:docMk/>
            <pc:sldMk cId="2746968451" sldId="319"/>
            <ac:spMk id="5" creationId="{545E54D8-7BD0-CF09-DC33-F281F759A97A}"/>
          </ac:spMkLst>
        </pc:spChg>
        <pc:spChg chg="add mod ord">
          <ac:chgData name="Alan Deeth" userId="d711ffe9-eda4-40ee-b572-c80637bab9d8" providerId="ADAL" clId="{C3656140-EBB3-4DB3-80C7-1894C6098065}" dt="2024-06-14T20:15:52.285" v="16873" actId="700"/>
          <ac:spMkLst>
            <pc:docMk/>
            <pc:sldMk cId="2746968451" sldId="319"/>
            <ac:spMk id="6" creationId="{E9DC4940-FF9B-182D-0F08-8F84B5397867}"/>
          </ac:spMkLst>
        </pc:spChg>
        <pc:spChg chg="add del mod ord">
          <ac:chgData name="Alan Deeth" userId="d711ffe9-eda4-40ee-b572-c80637bab9d8" providerId="ADAL" clId="{C3656140-EBB3-4DB3-80C7-1894C6098065}" dt="2024-06-14T20:15:46.590" v="16872" actId="700"/>
          <ac:spMkLst>
            <pc:docMk/>
            <pc:sldMk cId="2746968451" sldId="319"/>
            <ac:spMk id="7" creationId="{E3C627E7-DE61-4FD5-37EE-DFA77BB0D5B0}"/>
          </ac:spMkLst>
        </pc:spChg>
        <pc:spChg chg="add del mod ord">
          <ac:chgData name="Alan Deeth" userId="d711ffe9-eda4-40ee-b572-c80637bab9d8" providerId="ADAL" clId="{C3656140-EBB3-4DB3-80C7-1894C6098065}" dt="2024-06-14T20:15:52.285" v="16873" actId="700"/>
          <ac:spMkLst>
            <pc:docMk/>
            <pc:sldMk cId="2746968451" sldId="319"/>
            <ac:spMk id="8" creationId="{CEC4044D-6EC5-DD5E-EB09-867E922A60CA}"/>
          </ac:spMkLst>
        </pc:spChg>
        <pc:spChg chg="add del mod ord">
          <ac:chgData name="Alan Deeth" userId="d711ffe9-eda4-40ee-b572-c80637bab9d8" providerId="ADAL" clId="{C3656140-EBB3-4DB3-80C7-1894C6098065}" dt="2024-06-14T20:15:52.285" v="16873" actId="700"/>
          <ac:spMkLst>
            <pc:docMk/>
            <pc:sldMk cId="2746968451" sldId="319"/>
            <ac:spMk id="9" creationId="{07EB7B4F-FF11-35CC-55FB-ACCEFDC6547F}"/>
          </ac:spMkLst>
        </pc:spChg>
        <pc:spChg chg="add mod ord">
          <ac:chgData name="Alan Deeth" userId="d711ffe9-eda4-40ee-b572-c80637bab9d8" providerId="ADAL" clId="{C3656140-EBB3-4DB3-80C7-1894C6098065}" dt="2024-06-14T20:17:38.341" v="16959" actId="14100"/>
          <ac:spMkLst>
            <pc:docMk/>
            <pc:sldMk cId="2746968451" sldId="319"/>
            <ac:spMk id="10" creationId="{62E59103-63F0-4207-6F97-B462A36D6337}"/>
          </ac:spMkLst>
        </pc:spChg>
        <pc:spChg chg="add del mod ord">
          <ac:chgData name="Alan Deeth" userId="d711ffe9-eda4-40ee-b572-c80637bab9d8" providerId="ADAL" clId="{C3656140-EBB3-4DB3-80C7-1894C6098065}" dt="2024-06-14T20:17:08.958" v="16878" actId="3680"/>
          <ac:spMkLst>
            <pc:docMk/>
            <pc:sldMk cId="2746968451" sldId="319"/>
            <ac:spMk id="11" creationId="{6824DED3-C0FF-A3A7-EBBF-AABFB8AF6DB4}"/>
          </ac:spMkLst>
        </pc:spChg>
        <pc:graphicFrameChg chg="add mod ord modGraphic">
          <ac:chgData name="Alan Deeth" userId="d711ffe9-eda4-40ee-b572-c80637bab9d8" providerId="ADAL" clId="{C3656140-EBB3-4DB3-80C7-1894C6098065}" dt="2024-06-14T20:25:23.042" v="18316"/>
          <ac:graphicFrameMkLst>
            <pc:docMk/>
            <pc:sldMk cId="2746968451" sldId="319"/>
            <ac:graphicFrameMk id="12" creationId="{F08BC8F3-2AC8-C628-1BFF-49D4A9B4E423}"/>
          </ac:graphicFrameMkLst>
        </pc:graphicFrameChg>
      </pc:sldChg>
      <pc:sldChg chg="addSp delSp modSp new mod modClrScheme chgLayout">
        <pc:chgData name="Alan Deeth" userId="d711ffe9-eda4-40ee-b572-c80637bab9d8" providerId="ADAL" clId="{C3656140-EBB3-4DB3-80C7-1894C6098065}" dt="2024-06-14T20:40:44.601" v="20038" actId="20577"/>
        <pc:sldMkLst>
          <pc:docMk/>
          <pc:sldMk cId="3134898325" sldId="320"/>
        </pc:sldMkLst>
        <pc:spChg chg="del mod ord">
          <ac:chgData name="Alan Deeth" userId="d711ffe9-eda4-40ee-b572-c80637bab9d8" providerId="ADAL" clId="{C3656140-EBB3-4DB3-80C7-1894C6098065}" dt="2024-06-14T20:26:11.555" v="18337" actId="700"/>
          <ac:spMkLst>
            <pc:docMk/>
            <pc:sldMk cId="3134898325" sldId="320"/>
            <ac:spMk id="2" creationId="{135506FC-810F-AEE9-7461-C17705BDA93E}"/>
          </ac:spMkLst>
        </pc:spChg>
        <pc:spChg chg="del mod ord">
          <ac:chgData name="Alan Deeth" userId="d711ffe9-eda4-40ee-b572-c80637bab9d8" providerId="ADAL" clId="{C3656140-EBB3-4DB3-80C7-1894C6098065}" dt="2024-06-14T20:26:11.555" v="18337" actId="700"/>
          <ac:spMkLst>
            <pc:docMk/>
            <pc:sldMk cId="3134898325" sldId="320"/>
            <ac:spMk id="3" creationId="{13896B0D-DF60-5226-7D46-56BB30C10383}"/>
          </ac:spMkLst>
        </pc:spChg>
        <pc:spChg chg="del">
          <ac:chgData name="Alan Deeth" userId="d711ffe9-eda4-40ee-b572-c80637bab9d8" providerId="ADAL" clId="{C3656140-EBB3-4DB3-80C7-1894C6098065}" dt="2024-06-14T20:26:11.555" v="18337" actId="700"/>
          <ac:spMkLst>
            <pc:docMk/>
            <pc:sldMk cId="3134898325" sldId="320"/>
            <ac:spMk id="4" creationId="{1A9ACF68-EF75-C8DF-B3B8-12FD22B8B2AD}"/>
          </ac:spMkLst>
        </pc:spChg>
        <pc:spChg chg="mod ord">
          <ac:chgData name="Alan Deeth" userId="d711ffe9-eda4-40ee-b572-c80637bab9d8" providerId="ADAL" clId="{C3656140-EBB3-4DB3-80C7-1894C6098065}" dt="2024-06-14T20:26:11.555" v="18337" actId="700"/>
          <ac:spMkLst>
            <pc:docMk/>
            <pc:sldMk cId="3134898325" sldId="320"/>
            <ac:spMk id="5" creationId="{F1059D0C-E01B-B283-9913-DB25E4B1993E}"/>
          </ac:spMkLst>
        </pc:spChg>
        <pc:spChg chg="add mod ord">
          <ac:chgData name="Alan Deeth" userId="d711ffe9-eda4-40ee-b572-c80637bab9d8" providerId="ADAL" clId="{C3656140-EBB3-4DB3-80C7-1894C6098065}" dt="2024-06-14T20:39:16.078" v="19955" actId="20577"/>
          <ac:spMkLst>
            <pc:docMk/>
            <pc:sldMk cId="3134898325" sldId="320"/>
            <ac:spMk id="6" creationId="{8D287C3D-4C0C-2E00-6AFA-5110F7AAD8A8}"/>
          </ac:spMkLst>
        </pc:spChg>
        <pc:spChg chg="add mod ord">
          <ac:chgData name="Alan Deeth" userId="d711ffe9-eda4-40ee-b572-c80637bab9d8" providerId="ADAL" clId="{C3656140-EBB3-4DB3-80C7-1894C6098065}" dt="2024-06-14T20:40:44.601" v="20038" actId="20577"/>
          <ac:spMkLst>
            <pc:docMk/>
            <pc:sldMk cId="3134898325" sldId="320"/>
            <ac:spMk id="7" creationId="{677B3263-77C3-CE28-5A15-2A965E3A2295}"/>
          </ac:spMkLst>
        </pc:spChg>
      </pc:sldChg>
      <pc:sldChg chg="modSp add mod">
        <pc:chgData name="Alan Deeth" userId="d711ffe9-eda4-40ee-b572-c80637bab9d8" providerId="ADAL" clId="{C3656140-EBB3-4DB3-80C7-1894C6098065}" dt="2024-06-14T20:38:30.884" v="19937" actId="20577"/>
        <pc:sldMkLst>
          <pc:docMk/>
          <pc:sldMk cId="759844468" sldId="321"/>
        </pc:sldMkLst>
        <pc:spChg chg="mod">
          <ac:chgData name="Alan Deeth" userId="d711ffe9-eda4-40ee-b572-c80637bab9d8" providerId="ADAL" clId="{C3656140-EBB3-4DB3-80C7-1894C6098065}" dt="2024-06-14T20:38:30.884" v="19937" actId="20577"/>
          <ac:spMkLst>
            <pc:docMk/>
            <pc:sldMk cId="759844468" sldId="321"/>
            <ac:spMk id="4" creationId="{7CC55CC2-C45C-7F5E-834A-605BDB81907C}"/>
          </ac:spMkLst>
        </pc:spChg>
        <pc:picChg chg="mod modCrop">
          <ac:chgData name="Alan Deeth" userId="d711ffe9-eda4-40ee-b572-c80637bab9d8" providerId="ADAL" clId="{C3656140-EBB3-4DB3-80C7-1894C6098065}" dt="2024-06-14T20:37:30.329" v="19779" actId="732"/>
          <ac:picMkLst>
            <pc:docMk/>
            <pc:sldMk cId="759844468" sldId="321"/>
            <ac:picMk id="7" creationId="{B94FFD84-DAA3-DC97-0496-9E8BEBD77BA6}"/>
          </ac:picMkLst>
        </pc:picChg>
      </pc:sldChg>
      <pc:sldChg chg="modSp new mod">
        <pc:chgData name="Alan Deeth" userId="d711ffe9-eda4-40ee-b572-c80637bab9d8" providerId="ADAL" clId="{C3656140-EBB3-4DB3-80C7-1894C6098065}" dt="2024-06-14T20:46:59.464" v="20924" actId="20577"/>
        <pc:sldMkLst>
          <pc:docMk/>
          <pc:sldMk cId="2788529939" sldId="322"/>
        </pc:sldMkLst>
        <pc:spChg chg="mod">
          <ac:chgData name="Alan Deeth" userId="d711ffe9-eda4-40ee-b572-c80637bab9d8" providerId="ADAL" clId="{C3656140-EBB3-4DB3-80C7-1894C6098065}" dt="2024-06-14T20:41:06.749" v="20053" actId="20577"/>
          <ac:spMkLst>
            <pc:docMk/>
            <pc:sldMk cId="2788529939" sldId="322"/>
            <ac:spMk id="2" creationId="{A1794277-6BE0-B9EB-27A8-506B0A66E5C5}"/>
          </ac:spMkLst>
        </pc:spChg>
        <pc:spChg chg="mod">
          <ac:chgData name="Alan Deeth" userId="d711ffe9-eda4-40ee-b572-c80637bab9d8" providerId="ADAL" clId="{C3656140-EBB3-4DB3-80C7-1894C6098065}" dt="2024-06-14T20:46:59.464" v="20924" actId="20577"/>
          <ac:spMkLst>
            <pc:docMk/>
            <pc:sldMk cId="2788529939" sldId="322"/>
            <ac:spMk id="4" creationId="{328B64B6-451E-9CA0-CE36-FB3FB4277733}"/>
          </ac:spMkLst>
        </pc:spChg>
      </pc:sldChg>
      <pc:sldChg chg="modSp new mod">
        <pc:chgData name="Alan Deeth" userId="d711ffe9-eda4-40ee-b572-c80637bab9d8" providerId="ADAL" clId="{C3656140-EBB3-4DB3-80C7-1894C6098065}" dt="2024-06-14T20:51:43.941" v="21639" actId="404"/>
        <pc:sldMkLst>
          <pc:docMk/>
          <pc:sldMk cId="1570635918" sldId="323"/>
        </pc:sldMkLst>
        <pc:spChg chg="mod">
          <ac:chgData name="Alan Deeth" userId="d711ffe9-eda4-40ee-b572-c80637bab9d8" providerId="ADAL" clId="{C3656140-EBB3-4DB3-80C7-1894C6098065}" dt="2024-06-14T20:49:11.004" v="21392" actId="20577"/>
          <ac:spMkLst>
            <pc:docMk/>
            <pc:sldMk cId="1570635918" sldId="323"/>
            <ac:spMk id="2" creationId="{C4237EA0-371C-B930-CA4B-D9926F5B2CDE}"/>
          </ac:spMkLst>
        </pc:spChg>
        <pc:spChg chg="mod">
          <ac:chgData name="Alan Deeth" userId="d711ffe9-eda4-40ee-b572-c80637bab9d8" providerId="ADAL" clId="{C3656140-EBB3-4DB3-80C7-1894C6098065}" dt="2024-06-14T20:51:43.941" v="21639" actId="404"/>
          <ac:spMkLst>
            <pc:docMk/>
            <pc:sldMk cId="1570635918" sldId="323"/>
            <ac:spMk id="4" creationId="{BF726AEB-FBAF-6F1A-8E7F-8C6F01E02121}"/>
          </ac:spMkLst>
        </pc:spChg>
      </pc:sldChg>
      <pc:sldChg chg="modSp new mod">
        <pc:chgData name="Alan Deeth" userId="d711ffe9-eda4-40ee-b572-c80637bab9d8" providerId="ADAL" clId="{C3656140-EBB3-4DB3-80C7-1894C6098065}" dt="2024-06-14T20:53:41.624" v="21727" actId="20577"/>
        <pc:sldMkLst>
          <pc:docMk/>
          <pc:sldMk cId="1385680251" sldId="324"/>
        </pc:sldMkLst>
        <pc:spChg chg="mod">
          <ac:chgData name="Alan Deeth" userId="d711ffe9-eda4-40ee-b572-c80637bab9d8" providerId="ADAL" clId="{C3656140-EBB3-4DB3-80C7-1894C6098065}" dt="2024-06-14T20:52:11.569" v="21653" actId="20577"/>
          <ac:spMkLst>
            <pc:docMk/>
            <pc:sldMk cId="1385680251" sldId="324"/>
            <ac:spMk id="2" creationId="{DB52261A-ECD0-6907-0679-026468A4C7EE}"/>
          </ac:spMkLst>
        </pc:spChg>
        <pc:spChg chg="mod">
          <ac:chgData name="Alan Deeth" userId="d711ffe9-eda4-40ee-b572-c80637bab9d8" providerId="ADAL" clId="{C3656140-EBB3-4DB3-80C7-1894C6098065}" dt="2024-06-14T20:53:41.624" v="21727" actId="20577"/>
          <ac:spMkLst>
            <pc:docMk/>
            <pc:sldMk cId="1385680251" sldId="324"/>
            <ac:spMk id="4" creationId="{E9B9CA1E-D31B-7B1B-7B98-CD7CDE569507}"/>
          </ac:spMkLst>
        </pc:spChg>
      </pc:sldChg>
      <pc:sldChg chg="addSp delSp modSp new mod modClrScheme chgLayout">
        <pc:chgData name="Alan Deeth" userId="d711ffe9-eda4-40ee-b572-c80637bab9d8" providerId="ADAL" clId="{C3656140-EBB3-4DB3-80C7-1894C6098065}" dt="2024-06-14T21:43:57.890" v="28263" actId="20577"/>
        <pc:sldMkLst>
          <pc:docMk/>
          <pc:sldMk cId="3482200288" sldId="325"/>
        </pc:sldMkLst>
        <pc:spChg chg="del mod ord">
          <ac:chgData name="Alan Deeth" userId="d711ffe9-eda4-40ee-b572-c80637bab9d8" providerId="ADAL" clId="{C3656140-EBB3-4DB3-80C7-1894C6098065}" dt="2024-06-14T20:54:18.765" v="21729" actId="700"/>
          <ac:spMkLst>
            <pc:docMk/>
            <pc:sldMk cId="3482200288" sldId="325"/>
            <ac:spMk id="2" creationId="{F9BA2988-9781-D742-64D4-274B16B6974D}"/>
          </ac:spMkLst>
        </pc:spChg>
        <pc:spChg chg="del mod ord">
          <ac:chgData name="Alan Deeth" userId="d711ffe9-eda4-40ee-b572-c80637bab9d8" providerId="ADAL" clId="{C3656140-EBB3-4DB3-80C7-1894C6098065}" dt="2024-06-14T20:54:18.765" v="21729" actId="700"/>
          <ac:spMkLst>
            <pc:docMk/>
            <pc:sldMk cId="3482200288" sldId="325"/>
            <ac:spMk id="3" creationId="{C464CCE0-2375-A93E-FBD7-D349485657C1}"/>
          </ac:spMkLst>
        </pc:spChg>
        <pc:spChg chg="del">
          <ac:chgData name="Alan Deeth" userId="d711ffe9-eda4-40ee-b572-c80637bab9d8" providerId="ADAL" clId="{C3656140-EBB3-4DB3-80C7-1894C6098065}" dt="2024-06-14T20:54:18.765" v="21729" actId="700"/>
          <ac:spMkLst>
            <pc:docMk/>
            <pc:sldMk cId="3482200288" sldId="325"/>
            <ac:spMk id="4" creationId="{BE029951-B6C8-7DDD-2C69-9C186C5E1DC1}"/>
          </ac:spMkLst>
        </pc:spChg>
        <pc:spChg chg="add mod ord">
          <ac:chgData name="Alan Deeth" userId="d711ffe9-eda4-40ee-b572-c80637bab9d8" providerId="ADAL" clId="{C3656140-EBB3-4DB3-80C7-1894C6098065}" dt="2024-06-14T20:54:43.849" v="21770" actId="404"/>
          <ac:spMkLst>
            <pc:docMk/>
            <pc:sldMk cId="3482200288" sldId="325"/>
            <ac:spMk id="5" creationId="{EF0D18B9-9CA5-2360-AD4E-7FCC57F98D91}"/>
          </ac:spMkLst>
        </pc:spChg>
        <pc:spChg chg="add mod ord">
          <ac:chgData name="Alan Deeth" userId="d711ffe9-eda4-40ee-b572-c80637bab9d8" providerId="ADAL" clId="{C3656140-EBB3-4DB3-80C7-1894C6098065}" dt="2024-06-14T21:43:57.890" v="28263" actId="20577"/>
          <ac:spMkLst>
            <pc:docMk/>
            <pc:sldMk cId="3482200288" sldId="325"/>
            <ac:spMk id="6" creationId="{D03B763C-4006-A2BA-A753-B33821B20782}"/>
          </ac:spMkLst>
        </pc:spChg>
      </pc:sldChg>
      <pc:sldChg chg="addSp delSp modSp new mod modClrScheme chgLayout">
        <pc:chgData name="Alan Deeth" userId="d711ffe9-eda4-40ee-b572-c80637bab9d8" providerId="ADAL" clId="{C3656140-EBB3-4DB3-80C7-1894C6098065}" dt="2024-06-14T20:59:27.965" v="22678" actId="20577"/>
        <pc:sldMkLst>
          <pc:docMk/>
          <pc:sldMk cId="2487557329" sldId="326"/>
        </pc:sldMkLst>
        <pc:spChg chg="del mod ord">
          <ac:chgData name="Alan Deeth" userId="d711ffe9-eda4-40ee-b572-c80637bab9d8" providerId="ADAL" clId="{C3656140-EBB3-4DB3-80C7-1894C6098065}" dt="2024-06-14T20:57:54.112" v="22500" actId="700"/>
          <ac:spMkLst>
            <pc:docMk/>
            <pc:sldMk cId="2487557329" sldId="326"/>
            <ac:spMk id="2" creationId="{7F78A06C-6B2F-78DC-3C60-21D523AD1174}"/>
          </ac:spMkLst>
        </pc:spChg>
        <pc:spChg chg="mod ord">
          <ac:chgData name="Alan Deeth" userId="d711ffe9-eda4-40ee-b572-c80637bab9d8" providerId="ADAL" clId="{C3656140-EBB3-4DB3-80C7-1894C6098065}" dt="2024-06-14T20:57:54.112" v="22500" actId="700"/>
          <ac:spMkLst>
            <pc:docMk/>
            <pc:sldMk cId="2487557329" sldId="326"/>
            <ac:spMk id="3" creationId="{683752FF-E9BD-CB3B-7B06-6E3C65BBCB8C}"/>
          </ac:spMkLst>
        </pc:spChg>
        <pc:spChg chg="del mod ord">
          <ac:chgData name="Alan Deeth" userId="d711ffe9-eda4-40ee-b572-c80637bab9d8" providerId="ADAL" clId="{C3656140-EBB3-4DB3-80C7-1894C6098065}" dt="2024-06-14T20:57:54.112" v="22500" actId="700"/>
          <ac:spMkLst>
            <pc:docMk/>
            <pc:sldMk cId="2487557329" sldId="326"/>
            <ac:spMk id="4" creationId="{592F9D41-A429-6580-B520-657929C648BA}"/>
          </ac:spMkLst>
        </pc:spChg>
        <pc:spChg chg="add mod ord">
          <ac:chgData name="Alan Deeth" userId="d711ffe9-eda4-40ee-b572-c80637bab9d8" providerId="ADAL" clId="{C3656140-EBB3-4DB3-80C7-1894C6098065}" dt="2024-06-14T20:57:59.646" v="22515" actId="20577"/>
          <ac:spMkLst>
            <pc:docMk/>
            <pc:sldMk cId="2487557329" sldId="326"/>
            <ac:spMk id="5" creationId="{DEEDC5A1-8F1B-E4A9-49AE-FA185CEDEEDB}"/>
          </ac:spMkLst>
        </pc:spChg>
        <pc:spChg chg="add mod ord">
          <ac:chgData name="Alan Deeth" userId="d711ffe9-eda4-40ee-b572-c80637bab9d8" providerId="ADAL" clId="{C3656140-EBB3-4DB3-80C7-1894C6098065}" dt="2024-06-14T20:59:27.965" v="22678" actId="20577"/>
          <ac:spMkLst>
            <pc:docMk/>
            <pc:sldMk cId="2487557329" sldId="326"/>
            <ac:spMk id="6" creationId="{CD37622E-3D8E-EE83-F5DE-06C02A04ED67}"/>
          </ac:spMkLst>
        </pc:spChg>
        <pc:spChg chg="add del mod ord">
          <ac:chgData name="Alan Deeth" userId="d711ffe9-eda4-40ee-b572-c80637bab9d8" providerId="ADAL" clId="{C3656140-EBB3-4DB3-80C7-1894C6098065}" dt="2024-06-14T20:58:15.957" v="22516" actId="931"/>
          <ac:spMkLst>
            <pc:docMk/>
            <pc:sldMk cId="2487557329" sldId="326"/>
            <ac:spMk id="7" creationId="{60C6BCDD-D683-DCDB-F5DB-C99964A67BC1}"/>
          </ac:spMkLst>
        </pc:spChg>
        <pc:picChg chg="add mod">
          <ac:chgData name="Alan Deeth" userId="d711ffe9-eda4-40ee-b572-c80637bab9d8" providerId="ADAL" clId="{C3656140-EBB3-4DB3-80C7-1894C6098065}" dt="2024-06-14T20:58:19.424" v="22517" actId="1076"/>
          <ac:picMkLst>
            <pc:docMk/>
            <pc:sldMk cId="2487557329" sldId="326"/>
            <ac:picMk id="9" creationId="{7DF3A7FC-CEAF-F175-AB00-3C88AA325BAB}"/>
          </ac:picMkLst>
        </pc:picChg>
      </pc:sldChg>
      <pc:sldChg chg="addSp delSp modSp new mod">
        <pc:chgData name="Alan Deeth" userId="d711ffe9-eda4-40ee-b572-c80637bab9d8" providerId="ADAL" clId="{C3656140-EBB3-4DB3-80C7-1894C6098065}" dt="2024-06-14T21:02:37.724" v="23231" actId="20577"/>
        <pc:sldMkLst>
          <pc:docMk/>
          <pc:sldMk cId="1760120489" sldId="327"/>
        </pc:sldMkLst>
        <pc:spChg chg="mod">
          <ac:chgData name="Alan Deeth" userId="d711ffe9-eda4-40ee-b572-c80637bab9d8" providerId="ADAL" clId="{C3656140-EBB3-4DB3-80C7-1894C6098065}" dt="2024-06-14T20:59:54.407" v="22689" actId="20577"/>
          <ac:spMkLst>
            <pc:docMk/>
            <pc:sldMk cId="1760120489" sldId="327"/>
            <ac:spMk id="2" creationId="{54779DBB-554D-D830-4C7F-2EFC491D12F3}"/>
          </ac:spMkLst>
        </pc:spChg>
        <pc:spChg chg="del">
          <ac:chgData name="Alan Deeth" userId="d711ffe9-eda4-40ee-b572-c80637bab9d8" providerId="ADAL" clId="{C3656140-EBB3-4DB3-80C7-1894C6098065}" dt="2024-06-14T21:00:13.820" v="22690" actId="931"/>
          <ac:spMkLst>
            <pc:docMk/>
            <pc:sldMk cId="1760120489" sldId="327"/>
            <ac:spMk id="3" creationId="{140EBBB1-BD05-7E3A-4899-E4B4F5DE0679}"/>
          </ac:spMkLst>
        </pc:spChg>
        <pc:spChg chg="mod">
          <ac:chgData name="Alan Deeth" userId="d711ffe9-eda4-40ee-b572-c80637bab9d8" providerId="ADAL" clId="{C3656140-EBB3-4DB3-80C7-1894C6098065}" dt="2024-06-14T21:02:37.724" v="23231" actId="20577"/>
          <ac:spMkLst>
            <pc:docMk/>
            <pc:sldMk cId="1760120489" sldId="327"/>
            <ac:spMk id="4" creationId="{575CF344-C95A-4436-2313-042CFFFE9E9B}"/>
          </ac:spMkLst>
        </pc:spChg>
        <pc:picChg chg="add mod">
          <ac:chgData name="Alan Deeth" userId="d711ffe9-eda4-40ee-b572-c80637bab9d8" providerId="ADAL" clId="{C3656140-EBB3-4DB3-80C7-1894C6098065}" dt="2024-06-14T21:00:17.039" v="22691" actId="1076"/>
          <ac:picMkLst>
            <pc:docMk/>
            <pc:sldMk cId="1760120489" sldId="327"/>
            <ac:picMk id="7" creationId="{AB9FD18B-B3A1-B1A6-3760-5EAB5E026F89}"/>
          </ac:picMkLst>
        </pc:picChg>
      </pc:sldChg>
      <pc:sldChg chg="new del">
        <pc:chgData name="Alan Deeth" userId="d711ffe9-eda4-40ee-b572-c80637bab9d8" providerId="ADAL" clId="{C3656140-EBB3-4DB3-80C7-1894C6098065}" dt="2024-06-14T20:59:41.283" v="22680" actId="47"/>
        <pc:sldMkLst>
          <pc:docMk/>
          <pc:sldMk cId="3541941792" sldId="327"/>
        </pc:sldMkLst>
      </pc:sldChg>
      <pc:sldChg chg="delSp modSp new mod">
        <pc:chgData name="Alan Deeth" userId="d711ffe9-eda4-40ee-b572-c80637bab9d8" providerId="ADAL" clId="{C3656140-EBB3-4DB3-80C7-1894C6098065}" dt="2024-06-14T21:14:28.028" v="24246" actId="20577"/>
        <pc:sldMkLst>
          <pc:docMk/>
          <pc:sldMk cId="672745880" sldId="328"/>
        </pc:sldMkLst>
        <pc:spChg chg="mod">
          <ac:chgData name="Alan Deeth" userId="d711ffe9-eda4-40ee-b572-c80637bab9d8" providerId="ADAL" clId="{C3656140-EBB3-4DB3-80C7-1894C6098065}" dt="2024-06-14T21:08:26.268" v="23247" actId="20577"/>
          <ac:spMkLst>
            <pc:docMk/>
            <pc:sldMk cId="672745880" sldId="328"/>
            <ac:spMk id="2" creationId="{D07EC4BC-43EA-F8A0-1390-856C6C1C04E9}"/>
          </ac:spMkLst>
        </pc:spChg>
        <pc:spChg chg="mod">
          <ac:chgData name="Alan Deeth" userId="d711ffe9-eda4-40ee-b572-c80637bab9d8" providerId="ADAL" clId="{C3656140-EBB3-4DB3-80C7-1894C6098065}" dt="2024-06-14T21:14:28.028" v="24246" actId="20577"/>
          <ac:spMkLst>
            <pc:docMk/>
            <pc:sldMk cId="672745880" sldId="328"/>
            <ac:spMk id="3" creationId="{B9586883-2771-B077-604F-5EAA355B3C7B}"/>
          </ac:spMkLst>
        </pc:spChg>
        <pc:spChg chg="del">
          <ac:chgData name="Alan Deeth" userId="d711ffe9-eda4-40ee-b572-c80637bab9d8" providerId="ADAL" clId="{C3656140-EBB3-4DB3-80C7-1894C6098065}" dt="2024-06-14T21:13:16.052" v="23976" actId="478"/>
          <ac:spMkLst>
            <pc:docMk/>
            <pc:sldMk cId="672745880" sldId="328"/>
            <ac:spMk id="4" creationId="{ADE13F2C-D6E1-A062-5086-B3923B517ACE}"/>
          </ac:spMkLst>
        </pc:spChg>
      </pc:sldChg>
      <pc:sldChg chg="addSp delSp modSp new mod modClrScheme chgLayout">
        <pc:chgData name="Alan Deeth" userId="d711ffe9-eda4-40ee-b572-c80637bab9d8" providerId="ADAL" clId="{C3656140-EBB3-4DB3-80C7-1894C6098065}" dt="2024-06-14T21:17:57.685" v="24820" actId="20577"/>
        <pc:sldMkLst>
          <pc:docMk/>
          <pc:sldMk cId="2591134448" sldId="329"/>
        </pc:sldMkLst>
        <pc:spChg chg="del mod ord">
          <ac:chgData name="Alan Deeth" userId="d711ffe9-eda4-40ee-b572-c80637bab9d8" providerId="ADAL" clId="{C3656140-EBB3-4DB3-80C7-1894C6098065}" dt="2024-06-14T21:15:38.264" v="24248" actId="700"/>
          <ac:spMkLst>
            <pc:docMk/>
            <pc:sldMk cId="2591134448" sldId="329"/>
            <ac:spMk id="2" creationId="{259891CE-D6D0-0D9A-E46A-65CC1A0A27B1}"/>
          </ac:spMkLst>
        </pc:spChg>
        <pc:spChg chg="del mod ord">
          <ac:chgData name="Alan Deeth" userId="d711ffe9-eda4-40ee-b572-c80637bab9d8" providerId="ADAL" clId="{C3656140-EBB3-4DB3-80C7-1894C6098065}" dt="2024-06-14T21:15:38.264" v="24248" actId="700"/>
          <ac:spMkLst>
            <pc:docMk/>
            <pc:sldMk cId="2591134448" sldId="329"/>
            <ac:spMk id="3" creationId="{0EA293C4-4F20-332A-B168-2A9EAF138AA0}"/>
          </ac:spMkLst>
        </pc:spChg>
        <pc:spChg chg="del">
          <ac:chgData name="Alan Deeth" userId="d711ffe9-eda4-40ee-b572-c80637bab9d8" providerId="ADAL" clId="{C3656140-EBB3-4DB3-80C7-1894C6098065}" dt="2024-06-14T21:15:38.264" v="24248" actId="700"/>
          <ac:spMkLst>
            <pc:docMk/>
            <pc:sldMk cId="2591134448" sldId="329"/>
            <ac:spMk id="4" creationId="{5AE8B968-AAEA-0AF0-6486-B3E76C12415B}"/>
          </ac:spMkLst>
        </pc:spChg>
        <pc:spChg chg="mod ord">
          <ac:chgData name="Alan Deeth" userId="d711ffe9-eda4-40ee-b572-c80637bab9d8" providerId="ADAL" clId="{C3656140-EBB3-4DB3-80C7-1894C6098065}" dt="2024-06-14T21:15:38.264" v="24248" actId="700"/>
          <ac:spMkLst>
            <pc:docMk/>
            <pc:sldMk cId="2591134448" sldId="329"/>
            <ac:spMk id="5" creationId="{C9685729-E3A4-F841-9E9D-A821819EEFD1}"/>
          </ac:spMkLst>
        </pc:spChg>
        <pc:spChg chg="add mod ord">
          <ac:chgData name="Alan Deeth" userId="d711ffe9-eda4-40ee-b572-c80637bab9d8" providerId="ADAL" clId="{C3656140-EBB3-4DB3-80C7-1894C6098065}" dt="2024-06-14T21:15:47.123" v="24268" actId="20577"/>
          <ac:spMkLst>
            <pc:docMk/>
            <pc:sldMk cId="2591134448" sldId="329"/>
            <ac:spMk id="6" creationId="{42858546-EFCB-45D6-87F3-CAA1EF720280}"/>
          </ac:spMkLst>
        </pc:spChg>
        <pc:spChg chg="add mod ord">
          <ac:chgData name="Alan Deeth" userId="d711ffe9-eda4-40ee-b572-c80637bab9d8" providerId="ADAL" clId="{C3656140-EBB3-4DB3-80C7-1894C6098065}" dt="2024-06-14T21:17:57.685" v="24820" actId="20577"/>
          <ac:spMkLst>
            <pc:docMk/>
            <pc:sldMk cId="2591134448" sldId="329"/>
            <ac:spMk id="7" creationId="{73CA23A1-3F37-FD70-97A4-183220DE02ED}"/>
          </ac:spMkLst>
        </pc:spChg>
      </pc:sldChg>
      <pc:sldChg chg="modSp new mod">
        <pc:chgData name="Alan Deeth" userId="d711ffe9-eda4-40ee-b572-c80637bab9d8" providerId="ADAL" clId="{C3656140-EBB3-4DB3-80C7-1894C6098065}" dt="2024-06-14T21:23:36.020" v="25737" actId="20577"/>
        <pc:sldMkLst>
          <pc:docMk/>
          <pc:sldMk cId="2028806244" sldId="330"/>
        </pc:sldMkLst>
        <pc:spChg chg="mod">
          <ac:chgData name="Alan Deeth" userId="d711ffe9-eda4-40ee-b572-c80637bab9d8" providerId="ADAL" clId="{C3656140-EBB3-4DB3-80C7-1894C6098065}" dt="2024-06-14T21:18:57.590" v="24830" actId="20577"/>
          <ac:spMkLst>
            <pc:docMk/>
            <pc:sldMk cId="2028806244" sldId="330"/>
            <ac:spMk id="2" creationId="{86AFAFB0-E1C9-120E-D10F-CABF50B26A37}"/>
          </ac:spMkLst>
        </pc:spChg>
        <pc:spChg chg="mod">
          <ac:chgData name="Alan Deeth" userId="d711ffe9-eda4-40ee-b572-c80637bab9d8" providerId="ADAL" clId="{C3656140-EBB3-4DB3-80C7-1894C6098065}" dt="2024-06-14T21:23:36.020" v="25737" actId="20577"/>
          <ac:spMkLst>
            <pc:docMk/>
            <pc:sldMk cId="2028806244" sldId="330"/>
            <ac:spMk id="4" creationId="{6CFF712F-A3C3-C3DB-AA6E-E05BC2BFFA44}"/>
          </ac:spMkLst>
        </pc:spChg>
      </pc:sldChg>
      <pc:sldChg chg="modSp add mod">
        <pc:chgData name="Alan Deeth" userId="d711ffe9-eda4-40ee-b572-c80637bab9d8" providerId="ADAL" clId="{C3656140-EBB3-4DB3-80C7-1894C6098065}" dt="2024-06-14T21:21:48.388" v="25361" actId="20577"/>
        <pc:sldMkLst>
          <pc:docMk/>
          <pc:sldMk cId="2055509823" sldId="331"/>
        </pc:sldMkLst>
        <pc:spChg chg="mod">
          <ac:chgData name="Alan Deeth" userId="d711ffe9-eda4-40ee-b572-c80637bab9d8" providerId="ADAL" clId="{C3656140-EBB3-4DB3-80C7-1894C6098065}" dt="2024-06-14T21:21:48.388" v="25361" actId="20577"/>
          <ac:spMkLst>
            <pc:docMk/>
            <pc:sldMk cId="2055509823" sldId="331"/>
            <ac:spMk id="13" creationId="{FE4BE491-AE7B-116C-F042-37F1F7C9FF02}"/>
          </ac:spMkLst>
        </pc:spChg>
      </pc:sldChg>
      <pc:sldChg chg="add del">
        <pc:chgData name="Alan Deeth" userId="d711ffe9-eda4-40ee-b572-c80637bab9d8" providerId="ADAL" clId="{C3656140-EBB3-4DB3-80C7-1894C6098065}" dt="2024-06-14T21:20:52.915" v="25292"/>
        <pc:sldMkLst>
          <pc:docMk/>
          <pc:sldMk cId="411224616" sldId="332"/>
        </pc:sldMkLst>
      </pc:sldChg>
      <pc:sldChg chg="addSp delSp modSp new mod modClrScheme chgLayout">
        <pc:chgData name="Alan Deeth" userId="d711ffe9-eda4-40ee-b572-c80637bab9d8" providerId="ADAL" clId="{C3656140-EBB3-4DB3-80C7-1894C6098065}" dt="2024-06-14T21:26:53.280" v="26553" actId="20577"/>
        <pc:sldMkLst>
          <pc:docMk/>
          <pc:sldMk cId="2186452544" sldId="332"/>
        </pc:sldMkLst>
        <pc:spChg chg="del mod ord">
          <ac:chgData name="Alan Deeth" userId="d711ffe9-eda4-40ee-b572-c80637bab9d8" providerId="ADAL" clId="{C3656140-EBB3-4DB3-80C7-1894C6098065}" dt="2024-06-14T21:24:03.367" v="25739" actId="700"/>
          <ac:spMkLst>
            <pc:docMk/>
            <pc:sldMk cId="2186452544" sldId="332"/>
            <ac:spMk id="2" creationId="{A7713BA7-EAB9-6A48-943D-16BEFF967174}"/>
          </ac:spMkLst>
        </pc:spChg>
        <pc:spChg chg="del mod ord">
          <ac:chgData name="Alan Deeth" userId="d711ffe9-eda4-40ee-b572-c80637bab9d8" providerId="ADAL" clId="{C3656140-EBB3-4DB3-80C7-1894C6098065}" dt="2024-06-14T21:24:03.367" v="25739" actId="700"/>
          <ac:spMkLst>
            <pc:docMk/>
            <pc:sldMk cId="2186452544" sldId="332"/>
            <ac:spMk id="3" creationId="{1AE3D8E6-4716-2656-868A-00E9AEA573F2}"/>
          </ac:spMkLst>
        </pc:spChg>
        <pc:spChg chg="del mod ord">
          <ac:chgData name="Alan Deeth" userId="d711ffe9-eda4-40ee-b572-c80637bab9d8" providerId="ADAL" clId="{C3656140-EBB3-4DB3-80C7-1894C6098065}" dt="2024-06-14T21:24:03.367" v="25739" actId="700"/>
          <ac:spMkLst>
            <pc:docMk/>
            <pc:sldMk cId="2186452544" sldId="332"/>
            <ac:spMk id="4" creationId="{2613390D-8A6C-CE6F-BEB8-936CBE83153A}"/>
          </ac:spMkLst>
        </pc:spChg>
        <pc:spChg chg="add del mod ord">
          <ac:chgData name="Alan Deeth" userId="d711ffe9-eda4-40ee-b572-c80637bab9d8" providerId="ADAL" clId="{C3656140-EBB3-4DB3-80C7-1894C6098065}" dt="2024-06-14T21:24:10.567" v="25740" actId="700"/>
          <ac:spMkLst>
            <pc:docMk/>
            <pc:sldMk cId="2186452544" sldId="332"/>
            <ac:spMk id="5" creationId="{EBA7EAA8-169F-E2DD-E6E2-4F8BCA5CDB67}"/>
          </ac:spMkLst>
        </pc:spChg>
        <pc:spChg chg="add del mod ord">
          <ac:chgData name="Alan Deeth" userId="d711ffe9-eda4-40ee-b572-c80637bab9d8" providerId="ADAL" clId="{C3656140-EBB3-4DB3-80C7-1894C6098065}" dt="2024-06-14T21:24:10.567" v="25740" actId="700"/>
          <ac:spMkLst>
            <pc:docMk/>
            <pc:sldMk cId="2186452544" sldId="332"/>
            <ac:spMk id="6" creationId="{B7A2278B-5541-94B4-D531-74353A3D8CBA}"/>
          </ac:spMkLst>
        </pc:spChg>
        <pc:spChg chg="add del mod ord">
          <ac:chgData name="Alan Deeth" userId="d711ffe9-eda4-40ee-b572-c80637bab9d8" providerId="ADAL" clId="{C3656140-EBB3-4DB3-80C7-1894C6098065}" dt="2024-06-14T21:24:10.567" v="25740" actId="700"/>
          <ac:spMkLst>
            <pc:docMk/>
            <pc:sldMk cId="2186452544" sldId="332"/>
            <ac:spMk id="7" creationId="{C9368EC1-C89A-BFE2-4DC8-C99EDE35035E}"/>
          </ac:spMkLst>
        </pc:spChg>
        <pc:spChg chg="add mod ord">
          <ac:chgData name="Alan Deeth" userId="d711ffe9-eda4-40ee-b572-c80637bab9d8" providerId="ADAL" clId="{C3656140-EBB3-4DB3-80C7-1894C6098065}" dt="2024-06-14T21:24:19.975" v="25774" actId="20577"/>
          <ac:spMkLst>
            <pc:docMk/>
            <pc:sldMk cId="2186452544" sldId="332"/>
            <ac:spMk id="8" creationId="{ACB8452C-623F-4DF2-5A9B-BCB7C2475059}"/>
          </ac:spMkLst>
        </pc:spChg>
        <pc:spChg chg="add mod ord">
          <ac:chgData name="Alan Deeth" userId="d711ffe9-eda4-40ee-b572-c80637bab9d8" providerId="ADAL" clId="{C3656140-EBB3-4DB3-80C7-1894C6098065}" dt="2024-06-14T21:26:53.280" v="26553" actId="20577"/>
          <ac:spMkLst>
            <pc:docMk/>
            <pc:sldMk cId="2186452544" sldId="332"/>
            <ac:spMk id="9" creationId="{F108E268-1D13-2E0F-B3DC-079C8742A643}"/>
          </ac:spMkLst>
        </pc:spChg>
      </pc:sldChg>
      <pc:sldChg chg="addSp delSp modSp new mod modClrScheme chgLayout">
        <pc:chgData name="Alan Deeth" userId="d711ffe9-eda4-40ee-b572-c80637bab9d8" providerId="ADAL" clId="{C3656140-EBB3-4DB3-80C7-1894C6098065}" dt="2024-06-14T21:49:13.807" v="28783" actId="20577"/>
        <pc:sldMkLst>
          <pc:docMk/>
          <pc:sldMk cId="2542573841" sldId="333"/>
        </pc:sldMkLst>
        <pc:spChg chg="del mod ord">
          <ac:chgData name="Alan Deeth" userId="d711ffe9-eda4-40ee-b572-c80637bab9d8" providerId="ADAL" clId="{C3656140-EBB3-4DB3-80C7-1894C6098065}" dt="2024-06-14T21:28:37.871" v="26555" actId="700"/>
          <ac:spMkLst>
            <pc:docMk/>
            <pc:sldMk cId="2542573841" sldId="333"/>
            <ac:spMk id="2" creationId="{FE8DF2C2-4655-FC80-2511-BBC0661516A5}"/>
          </ac:spMkLst>
        </pc:spChg>
        <pc:spChg chg="mod ord">
          <ac:chgData name="Alan Deeth" userId="d711ffe9-eda4-40ee-b572-c80637bab9d8" providerId="ADAL" clId="{C3656140-EBB3-4DB3-80C7-1894C6098065}" dt="2024-06-14T21:28:37.871" v="26555" actId="700"/>
          <ac:spMkLst>
            <pc:docMk/>
            <pc:sldMk cId="2542573841" sldId="333"/>
            <ac:spMk id="3" creationId="{9AFED7D3-B457-B948-5012-082564880D90}"/>
          </ac:spMkLst>
        </pc:spChg>
        <pc:spChg chg="del mod ord">
          <ac:chgData name="Alan Deeth" userId="d711ffe9-eda4-40ee-b572-c80637bab9d8" providerId="ADAL" clId="{C3656140-EBB3-4DB3-80C7-1894C6098065}" dt="2024-06-14T21:28:37.871" v="26555" actId="700"/>
          <ac:spMkLst>
            <pc:docMk/>
            <pc:sldMk cId="2542573841" sldId="333"/>
            <ac:spMk id="4" creationId="{4C5167A3-0A87-0738-4BF2-CA1FB7ED848C}"/>
          </ac:spMkLst>
        </pc:spChg>
        <pc:spChg chg="add mod ord">
          <ac:chgData name="Alan Deeth" userId="d711ffe9-eda4-40ee-b572-c80637bab9d8" providerId="ADAL" clId="{C3656140-EBB3-4DB3-80C7-1894C6098065}" dt="2024-06-14T21:28:44.329" v="26581" actId="20577"/>
          <ac:spMkLst>
            <pc:docMk/>
            <pc:sldMk cId="2542573841" sldId="333"/>
            <ac:spMk id="5" creationId="{F2477E08-3208-4DED-9882-7DCE1A4C72A7}"/>
          </ac:spMkLst>
        </pc:spChg>
        <pc:spChg chg="add del mod ord">
          <ac:chgData name="Alan Deeth" userId="d711ffe9-eda4-40ee-b572-c80637bab9d8" providerId="ADAL" clId="{C3656140-EBB3-4DB3-80C7-1894C6098065}" dt="2024-06-14T21:32:02.158" v="27169" actId="478"/>
          <ac:spMkLst>
            <pc:docMk/>
            <pc:sldMk cId="2542573841" sldId="333"/>
            <ac:spMk id="6" creationId="{6C16AF99-0B9E-2D48-6F66-E79E147EEEF9}"/>
          </ac:spMkLst>
        </pc:spChg>
        <pc:spChg chg="add mod ord">
          <ac:chgData name="Alan Deeth" userId="d711ffe9-eda4-40ee-b572-c80637bab9d8" providerId="ADAL" clId="{C3656140-EBB3-4DB3-80C7-1894C6098065}" dt="2024-06-14T21:49:13.807" v="28783" actId="20577"/>
          <ac:spMkLst>
            <pc:docMk/>
            <pc:sldMk cId="2542573841" sldId="333"/>
            <ac:spMk id="7" creationId="{FCACB8F5-2FC7-099B-1F06-18250D102486}"/>
          </ac:spMkLst>
        </pc:spChg>
      </pc:sldChg>
      <pc:sldChg chg="modSp new mod">
        <pc:chgData name="Alan Deeth" userId="d711ffe9-eda4-40ee-b572-c80637bab9d8" providerId="ADAL" clId="{C3656140-EBB3-4DB3-80C7-1894C6098065}" dt="2024-06-14T21:50:24.052" v="28794" actId="20577"/>
        <pc:sldMkLst>
          <pc:docMk/>
          <pc:sldMk cId="3765843505" sldId="334"/>
        </pc:sldMkLst>
        <pc:spChg chg="mod">
          <ac:chgData name="Alan Deeth" userId="d711ffe9-eda4-40ee-b572-c80637bab9d8" providerId="ADAL" clId="{C3656140-EBB3-4DB3-80C7-1894C6098065}" dt="2024-06-14T21:49:38.467" v="28784" actId="114"/>
          <ac:spMkLst>
            <pc:docMk/>
            <pc:sldMk cId="3765843505" sldId="334"/>
            <ac:spMk id="2" creationId="{9E6559A5-938B-18B2-DD2F-04982A1B9568}"/>
          </ac:spMkLst>
        </pc:spChg>
        <pc:spChg chg="mod">
          <ac:chgData name="Alan Deeth" userId="d711ffe9-eda4-40ee-b572-c80637bab9d8" providerId="ADAL" clId="{C3656140-EBB3-4DB3-80C7-1894C6098065}" dt="2024-06-14T21:50:06.748" v="28792" actId="20577"/>
          <ac:spMkLst>
            <pc:docMk/>
            <pc:sldMk cId="3765843505" sldId="334"/>
            <ac:spMk id="3" creationId="{8C3ED69F-D04A-240C-F810-C9BBC7D43FF3}"/>
          </ac:spMkLst>
        </pc:spChg>
        <pc:spChg chg="mod">
          <ac:chgData name="Alan Deeth" userId="d711ffe9-eda4-40ee-b572-c80637bab9d8" providerId="ADAL" clId="{C3656140-EBB3-4DB3-80C7-1894C6098065}" dt="2024-06-14T21:50:24.052" v="28794" actId="20577"/>
          <ac:spMkLst>
            <pc:docMk/>
            <pc:sldMk cId="3765843505" sldId="334"/>
            <ac:spMk id="4" creationId="{D17247ED-DEA9-4E4A-A6F9-90AA8EB7083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AE72A9-67A2-4FB1-BBF6-740F2C2EAA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27B748C-466C-45D8-970C-D4FB4FE80CD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8ABBF3-49A8-4B3F-9773-22E67695BB12}" type="datetimeFigureOut">
              <a:rPr lang="en-US" smtClean="0"/>
              <a:t>6/15/2024</a:t>
            </a:fld>
            <a:endParaRPr lang="en-US" dirty="0"/>
          </a:p>
        </p:txBody>
      </p:sp>
      <p:sp>
        <p:nvSpPr>
          <p:cNvPr id="4" name="Footer Placeholder 3">
            <a:extLst>
              <a:ext uri="{FF2B5EF4-FFF2-40B4-BE49-F238E27FC236}">
                <a16:creationId xmlns:a16="http://schemas.microsoft.com/office/drawing/2014/main" id="{EAA8C23F-271A-4B7C-87EC-108046165C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3E7ABF6-4152-4126-AC20-23B44A3111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EB6193-5AA7-489B-8575-00593FC261DE}" type="slidenum">
              <a:rPr lang="en-US" smtClean="0"/>
              <a:t>‹#›</a:t>
            </a:fld>
            <a:endParaRPr lang="en-US" dirty="0"/>
          </a:p>
        </p:txBody>
      </p:sp>
    </p:spTree>
    <p:extLst>
      <p:ext uri="{BB962C8B-B14F-4D97-AF65-F5344CB8AC3E}">
        <p14:creationId xmlns:p14="http://schemas.microsoft.com/office/powerpoint/2010/main" val="13054054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AAC2B-A50D-4386-849A-6B59FB991B4C}" type="datetimeFigureOut">
              <a:rPr lang="en-US" smtClean="0"/>
              <a:t>6/15/2024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895658-EA1F-4910-80AB-4DA76E167475}" type="slidenum">
              <a:rPr lang="en-US" smtClean="0"/>
              <a:t>‹#›</a:t>
            </a:fld>
            <a:endParaRPr lang="en-US" dirty="0"/>
          </a:p>
        </p:txBody>
      </p:sp>
    </p:spTree>
    <p:extLst>
      <p:ext uri="{BB962C8B-B14F-4D97-AF65-F5344CB8AC3E}">
        <p14:creationId xmlns:p14="http://schemas.microsoft.com/office/powerpoint/2010/main" val="3414773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1</a:t>
            </a:fld>
            <a:endParaRPr lang="en-US" dirty="0"/>
          </a:p>
        </p:txBody>
      </p:sp>
    </p:spTree>
    <p:extLst>
      <p:ext uri="{BB962C8B-B14F-4D97-AF65-F5344CB8AC3E}">
        <p14:creationId xmlns:p14="http://schemas.microsoft.com/office/powerpoint/2010/main" val="2456864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2</a:t>
            </a:fld>
            <a:endParaRPr lang="en-US" dirty="0"/>
          </a:p>
        </p:txBody>
      </p:sp>
    </p:spTree>
    <p:extLst>
      <p:ext uri="{BB962C8B-B14F-4D97-AF65-F5344CB8AC3E}">
        <p14:creationId xmlns:p14="http://schemas.microsoft.com/office/powerpoint/2010/main" val="3217716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4</a:t>
            </a:fld>
            <a:endParaRPr lang="en-US" dirty="0"/>
          </a:p>
        </p:txBody>
      </p:sp>
    </p:spTree>
    <p:extLst>
      <p:ext uri="{BB962C8B-B14F-4D97-AF65-F5344CB8AC3E}">
        <p14:creationId xmlns:p14="http://schemas.microsoft.com/office/powerpoint/2010/main" val="2456439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9</a:t>
            </a:fld>
            <a:endParaRPr lang="en-US" dirty="0"/>
          </a:p>
        </p:txBody>
      </p:sp>
    </p:spTree>
    <p:extLst>
      <p:ext uri="{BB962C8B-B14F-4D97-AF65-F5344CB8AC3E}">
        <p14:creationId xmlns:p14="http://schemas.microsoft.com/office/powerpoint/2010/main" val="2482613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18</a:t>
            </a:fld>
            <a:endParaRPr lang="en-US" dirty="0"/>
          </a:p>
        </p:txBody>
      </p:sp>
    </p:spTree>
    <p:extLst>
      <p:ext uri="{BB962C8B-B14F-4D97-AF65-F5344CB8AC3E}">
        <p14:creationId xmlns:p14="http://schemas.microsoft.com/office/powerpoint/2010/main" val="562407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23</a:t>
            </a:fld>
            <a:endParaRPr lang="en-US" dirty="0"/>
          </a:p>
        </p:txBody>
      </p:sp>
    </p:spTree>
    <p:extLst>
      <p:ext uri="{BB962C8B-B14F-4D97-AF65-F5344CB8AC3E}">
        <p14:creationId xmlns:p14="http://schemas.microsoft.com/office/powerpoint/2010/main" val="1101034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36</a:t>
            </a:fld>
            <a:endParaRPr lang="en-US" dirty="0"/>
          </a:p>
        </p:txBody>
      </p:sp>
    </p:spTree>
    <p:extLst>
      <p:ext uri="{BB962C8B-B14F-4D97-AF65-F5344CB8AC3E}">
        <p14:creationId xmlns:p14="http://schemas.microsoft.com/office/powerpoint/2010/main" val="4215341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47</a:t>
            </a:fld>
            <a:endParaRPr lang="en-US" dirty="0"/>
          </a:p>
        </p:txBody>
      </p:sp>
    </p:spTree>
    <p:extLst>
      <p:ext uri="{BB962C8B-B14F-4D97-AF65-F5344CB8AC3E}">
        <p14:creationId xmlns:p14="http://schemas.microsoft.com/office/powerpoint/2010/main" val="3607125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svg"/><Relationship Id="rId10" Type="http://schemas.openxmlformats.org/officeDocument/2006/relationships/image" Target="../media/image5.png"/><Relationship Id="rId4" Type="http://schemas.openxmlformats.org/officeDocument/2006/relationships/image" Target="../media/image14.png"/><Relationship Id="rId9"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4.sv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9AF4D7D-42EC-4F30-296A-81B05C4E7D57}"/>
              </a:ext>
              <a:ext uri="{C183D7F6-B498-43B3-948B-1728B52AA6E4}">
                <adec:decorative xmlns:adec="http://schemas.microsoft.com/office/drawing/2017/decorative" val="1"/>
              </a:ext>
            </a:extLst>
          </p:cNvPr>
          <p:cNvGrpSpPr/>
          <p:nvPr userDrawn="1"/>
        </p:nvGrpSpPr>
        <p:grpSpPr>
          <a:xfrm>
            <a:off x="0" y="0"/>
            <a:ext cx="6843092" cy="6858000"/>
            <a:chOff x="0" y="0"/>
            <a:chExt cx="6843092" cy="6858000"/>
          </a:xfrm>
        </p:grpSpPr>
        <p:sp>
          <p:nvSpPr>
            <p:cNvPr id="344" name="Rectangle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6" name="Group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Group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Group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Group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Group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Group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Group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Group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Oval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0" name="Oval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2" name="Oval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5" name="Oval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8" name="Oval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2" name="Oval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5" name="Oval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8" name="Oval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2" name="Oval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5" name="Oval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8" name="Oval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0" name="Oval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13" name="Oval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3" name="Freeform: Shape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Rectangle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1" name="Rectangle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7" name="Graphic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2029016" y="2051944"/>
              <a:ext cx="2029968" cy="2029968"/>
            </a:xfrm>
            <a:prstGeom prst="rect">
              <a:avLst/>
            </a:prstGeom>
          </p:spPr>
        </p:pic>
        <p:pic>
          <p:nvPicPr>
            <p:cNvPr id="299" name="Graphic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078224"/>
              <a:ext cx="2029968" cy="2029968"/>
            </a:xfrm>
            <a:prstGeom prst="rect">
              <a:avLst/>
            </a:prstGeom>
          </p:spPr>
        </p:pic>
        <p:cxnSp>
          <p:nvCxnSpPr>
            <p:cNvPr id="170" name="Straight Connector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714772" y="677918"/>
            <a:ext cx="6856292" cy="3590596"/>
          </a:xfrm>
        </p:spPr>
        <p:txBody>
          <a:bodyPr anchor="ctr"/>
          <a:lstStyle>
            <a:lvl1pPr algn="l">
              <a:defRPr sz="6000" cap="all" baseline="0">
                <a:solidFill>
                  <a:schemeClr val="tx2"/>
                </a:solidFill>
              </a:defRPr>
            </a:lvl1pPr>
          </a:lstStyle>
          <a:p>
            <a:r>
              <a:rPr lang="en-US" dirty="0"/>
              <a:t>Click to add title</a:t>
            </a:r>
          </a:p>
        </p:txBody>
      </p:sp>
    </p:spTree>
    <p:extLst>
      <p:ext uri="{BB962C8B-B14F-4D97-AF65-F5344CB8AC3E}">
        <p14:creationId xmlns:p14="http://schemas.microsoft.com/office/powerpoint/2010/main" val="670392170"/>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3950" y="429461"/>
            <a:ext cx="6343650" cy="2668463"/>
          </a:xfrm>
        </p:spPr>
        <p:txBody>
          <a:bodyPr anchor="b" anchorCtr="0"/>
          <a:lstStyle>
            <a:lvl1pPr>
              <a:defRPr cap="all" baseline="0">
                <a:solidFill>
                  <a:schemeClr val="accent1"/>
                </a:solidFill>
              </a:defRPr>
            </a:lvl1pPr>
          </a:lstStyle>
          <a:p>
            <a:r>
              <a:rPr lang="en-US" dirty="0"/>
              <a:t>CLICK TO ADD TITLE</a:t>
            </a:r>
          </a:p>
        </p:txBody>
      </p:sp>
      <p:sp>
        <p:nvSpPr>
          <p:cNvPr id="7" name="Content Placeholder 2">
            <a:extLst>
              <a:ext uri="{FF2B5EF4-FFF2-40B4-BE49-F238E27FC236}">
                <a16:creationId xmlns:a16="http://schemas.microsoft.com/office/drawing/2014/main" id="{F183B974-C7F1-5026-EC6E-647371B64BBB}"/>
              </a:ext>
            </a:extLst>
          </p:cNvPr>
          <p:cNvSpPr>
            <a:spLocks noGrp="1"/>
          </p:cNvSpPr>
          <p:nvPr>
            <p:ph sz="half" idx="14" hasCustomPrompt="1"/>
          </p:nvPr>
        </p:nvSpPr>
        <p:spPr>
          <a:xfrm>
            <a:off x="4938712" y="3299953"/>
            <a:ext cx="6338888" cy="2668463"/>
          </a:xfrm>
        </p:spPr>
        <p:txBody>
          <a:bodyPr>
            <a:normAutofit/>
          </a:bodyPr>
          <a:lstStyle>
            <a:lvl1pPr marL="0" indent="0">
              <a:lnSpc>
                <a:spcPct val="150000"/>
              </a:lnSpc>
              <a:spcBef>
                <a:spcPts val="0"/>
              </a:spcBef>
              <a:spcAft>
                <a:spcPts val="0"/>
              </a:spcAft>
              <a:buFont typeface="Arial" panose="020B0604020202020204" pitchFamily="34" charset="0"/>
              <a:buNone/>
              <a:defRPr sz="24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oup 2">
            <a:extLst>
              <a:ext uri="{FF2B5EF4-FFF2-40B4-BE49-F238E27FC236}">
                <a16:creationId xmlns:a16="http://schemas.microsoft.com/office/drawing/2014/main" id="{464914EB-20DD-97B4-8FF9-94D739D21CA4}"/>
              </a:ext>
              <a:ext uri="{C183D7F6-B498-43B3-948B-1728B52AA6E4}">
                <adec:decorative xmlns:adec="http://schemas.microsoft.com/office/drawing/2017/decorative" val="1"/>
              </a:ext>
            </a:extLst>
          </p:cNvPr>
          <p:cNvGrpSpPr/>
          <p:nvPr userDrawn="1"/>
        </p:nvGrpSpPr>
        <p:grpSpPr>
          <a:xfrm>
            <a:off x="-9867" y="-7753"/>
            <a:ext cx="4187536" cy="6865753"/>
            <a:chOff x="-9867" y="-7753"/>
            <a:chExt cx="4187536" cy="6865753"/>
          </a:xfrm>
        </p:grpSpPr>
        <p:sp>
          <p:nvSpPr>
            <p:cNvPr id="64" name="Rectangle 63">
              <a:extLst>
                <a:ext uri="{FF2B5EF4-FFF2-40B4-BE49-F238E27FC236}">
                  <a16:creationId xmlns:a16="http://schemas.microsoft.com/office/drawing/2014/main" id="{0407AED1-9974-465A-BC9C-530E270105DE}"/>
                </a:ext>
              </a:extLst>
            </p:cNvPr>
            <p:cNvSpPr/>
            <p:nvPr userDrawn="1"/>
          </p:nvSpPr>
          <p:spPr>
            <a:xfrm flipH="1">
              <a:off x="0" y="2021358"/>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808ADBC6-C9BE-4302-A86A-4AC842874C24}"/>
                </a:ext>
              </a:extLst>
            </p:cNvPr>
            <p:cNvSpPr/>
            <p:nvPr userDrawn="1"/>
          </p:nvSpPr>
          <p:spPr>
            <a:xfrm>
              <a:off x="2029604"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2B04AFC-F339-4DFB-AA44-D68317065E02}"/>
                </a:ext>
              </a:extLst>
            </p:cNvPr>
            <p:cNvSpPr/>
            <p:nvPr userDrawn="1"/>
          </p:nvSpPr>
          <p:spPr>
            <a:xfrm>
              <a:off x="2028253" y="4052815"/>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A black and white striped pattern&#10;&#10;Description automatically generated with low confidence">
              <a:extLst>
                <a:ext uri="{FF2B5EF4-FFF2-40B4-BE49-F238E27FC236}">
                  <a16:creationId xmlns:a16="http://schemas.microsoft.com/office/drawing/2014/main" id="{E88B2398-8473-499F-836C-F3AF518F5B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3015" y="5086646"/>
              <a:ext cx="2019299" cy="999451"/>
            </a:xfrm>
            <a:prstGeom prst="rect">
              <a:avLst/>
            </a:prstGeom>
          </p:spPr>
        </p:pic>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9867" y="-1076"/>
              <a:ext cx="2029968" cy="2029968"/>
            </a:xfrm>
            <a:prstGeom prst="rect">
              <a:avLst/>
            </a:prstGeom>
          </p:spPr>
        </p:pic>
        <p:sp>
          <p:nvSpPr>
            <p:cNvPr id="31" name="Rectangle 30">
              <a:extLst>
                <a:ext uri="{FF2B5EF4-FFF2-40B4-BE49-F238E27FC236}">
                  <a16:creationId xmlns:a16="http://schemas.microsoft.com/office/drawing/2014/main" id="{A522571C-09D3-4F39-B963-76F80D9973F1}"/>
                </a:ext>
              </a:extLst>
            </p:cNvPr>
            <p:cNvSpPr/>
            <p:nvPr userDrawn="1"/>
          </p:nvSpPr>
          <p:spPr>
            <a:xfrm>
              <a:off x="2029968" y="6045049"/>
              <a:ext cx="2029968" cy="8129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0268D7D-D5FB-492C-8D00-3E866534BD42}"/>
                </a:ext>
              </a:extLst>
            </p:cNvPr>
            <p:cNvSpPr/>
            <p:nvPr userDrawn="1"/>
          </p:nvSpPr>
          <p:spPr>
            <a:xfrm flipH="1">
              <a:off x="0" y="4828032"/>
              <a:ext cx="2032942"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a:extLst>
                <a:ext uri="{FF2B5EF4-FFF2-40B4-BE49-F238E27FC236}">
                  <a16:creationId xmlns:a16="http://schemas.microsoft.com/office/drawing/2014/main" id="{54BCEF24-C76B-44E5-A457-E55658E8EB8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860" y="4828032"/>
              <a:ext cx="2029968" cy="2029968"/>
            </a:xfrm>
            <a:prstGeom prst="rect">
              <a:avLst/>
            </a:prstGeom>
          </p:spPr>
        </p:pic>
        <p:grpSp>
          <p:nvGrpSpPr>
            <p:cNvPr id="40" name="Group 39">
              <a:extLst>
                <a:ext uri="{FF2B5EF4-FFF2-40B4-BE49-F238E27FC236}">
                  <a16:creationId xmlns:a16="http://schemas.microsoft.com/office/drawing/2014/main" id="{18216784-417D-44A8-8CF1-C0CAF410EB9B}"/>
                </a:ext>
              </a:extLst>
            </p:cNvPr>
            <p:cNvGrpSpPr/>
            <p:nvPr userDrawn="1"/>
          </p:nvGrpSpPr>
          <p:grpSpPr>
            <a:xfrm>
              <a:off x="100242" y="2099803"/>
              <a:ext cx="1920240" cy="1920240"/>
              <a:chOff x="5361924" y="7472790"/>
              <a:chExt cx="1828800" cy="1828800"/>
            </a:xfrm>
          </p:grpSpPr>
          <p:grpSp>
            <p:nvGrpSpPr>
              <p:cNvPr id="41" name="Group 40">
                <a:extLst>
                  <a:ext uri="{FF2B5EF4-FFF2-40B4-BE49-F238E27FC236}">
                    <a16:creationId xmlns:a16="http://schemas.microsoft.com/office/drawing/2014/main" id="{FFF90BA2-E949-4FDF-A88E-B68F607E3205}"/>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41F18930-2C24-4BA6-A1EB-BF1644EE8558}"/>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D5953E65-C24C-4C83-86BB-E4A6D2532FDF}"/>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0B9DA7A8-A66E-4E0E-92DF-B3FF112EBB70}"/>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94E74739-1964-4A3C-B2E5-28FEF5EF8E49}"/>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E31C22DC-76BD-4E83-8A1A-B7AE70B2E8FE}"/>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F63C700C-5749-4BA1-8128-78559312E825}"/>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EC81C305-3A69-4634-8A07-56F8272122AF}"/>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A14AAEDA-8F87-420D-A6BD-FF115C08EB7A}"/>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A1FA4EA0-701D-49A3-8962-1BD0CE6E9C0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E362A8AA-1110-4C1C-9922-60F7D43E82B0}"/>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BC8B72EE-335A-4030-B500-7E6FB4D24F18}"/>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10167348-D9AA-4440-8569-849A6B0F2C2D}"/>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A5616AB2-7A83-42C0-883C-FFA27D5468C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6A9CA073-4F0B-4787-B46D-7886261E945E}"/>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9AF901A3-1EC5-458F-A653-74CCEAE9A13D}"/>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4D5E35A9-4BB5-48F3-AE34-E1BDD3343EB1}"/>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A9A549D5-A823-49C4-8C36-D074E6E039B9}"/>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6A767C47-7246-4B50-8E78-82766365754A}"/>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0AEE1DDC-07C3-4204-A3B1-BB7C77C0622B}"/>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75" name="Rectangle 74">
              <a:extLst>
                <a:ext uri="{FF2B5EF4-FFF2-40B4-BE49-F238E27FC236}">
                  <a16:creationId xmlns:a16="http://schemas.microsoft.com/office/drawing/2014/main" id="{15DA288D-BE35-46E8-AA86-9F28D8504DAB}"/>
                </a:ext>
              </a:extLst>
            </p:cNvPr>
            <p:cNvSpPr/>
            <p:nvPr userDrawn="1"/>
          </p:nvSpPr>
          <p:spPr>
            <a:xfrm>
              <a:off x="0" y="4043197"/>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Shape 73">
              <a:extLst>
                <a:ext uri="{FF2B5EF4-FFF2-40B4-BE49-F238E27FC236}">
                  <a16:creationId xmlns:a16="http://schemas.microsoft.com/office/drawing/2014/main" id="{72557B54-30A3-4192-9D51-EE28AF522DE9}"/>
                </a:ext>
              </a:extLst>
            </p:cNvPr>
            <p:cNvSpPr/>
            <p:nvPr userDrawn="1"/>
          </p:nvSpPr>
          <p:spPr>
            <a:xfrm>
              <a:off x="0" y="2021358"/>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6" name="Straight Connector 65">
              <a:extLst>
                <a:ext uri="{FF2B5EF4-FFF2-40B4-BE49-F238E27FC236}">
                  <a16:creationId xmlns:a16="http://schemas.microsoft.com/office/drawing/2014/main" id="{2208FD0E-034D-4DF3-85D7-F0EBE2775B58}"/>
                </a:ext>
              </a:extLst>
            </p:cNvPr>
            <p:cNvCxnSpPr>
              <a:cxnSpLocks/>
            </p:cNvCxnSpPr>
            <p:nvPr userDrawn="1"/>
          </p:nvCxnSpPr>
          <p:spPr>
            <a:xfrm>
              <a:off x="10632" y="-7753"/>
              <a:ext cx="4052352" cy="404086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E20239FE-47D0-4B4F-8440-F859F368C141}"/>
                </a:ext>
              </a:extLst>
            </p:cNvPr>
            <p:cNvSpPr/>
            <p:nvPr userDrawn="1"/>
          </p:nvSpPr>
          <p:spPr>
            <a:xfrm>
              <a:off x="3903349" y="3869829"/>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Footer Placeholder 4">
            <a:extLst>
              <a:ext uri="{FF2B5EF4-FFF2-40B4-BE49-F238E27FC236}">
                <a16:creationId xmlns:a16="http://schemas.microsoft.com/office/drawing/2014/main" id="{A8925BB7-B630-981C-964B-37A5DCBEA2E2}"/>
              </a:ext>
            </a:extLst>
          </p:cNvPr>
          <p:cNvSpPr>
            <a:spLocks noGrp="1"/>
          </p:cNvSpPr>
          <p:nvPr>
            <p:ph type="ftr" sz="quarter" idx="11"/>
          </p:nvPr>
        </p:nvSpPr>
        <p:spPr>
          <a:xfrm>
            <a:off x="7306165" y="6355080"/>
            <a:ext cx="2286000" cy="365125"/>
          </a:xfrm>
        </p:spPr>
        <p:txBody>
          <a:bodyPr/>
          <a:lstStyle>
            <a:lvl1pPr>
              <a:defRPr>
                <a:solidFill>
                  <a:schemeClr val="tx1"/>
                </a:solidFill>
              </a:defRPr>
            </a:lvl1pPr>
          </a:lstStyle>
          <a:p>
            <a:r>
              <a:rPr lang="en-US" dirty="0"/>
              <a:t>Presentation title</a:t>
            </a:r>
          </a:p>
        </p:txBody>
      </p:sp>
      <p:sp>
        <p:nvSpPr>
          <p:cNvPr id="5" name="Slide Number Placeholder 5">
            <a:extLst>
              <a:ext uri="{FF2B5EF4-FFF2-40B4-BE49-F238E27FC236}">
                <a16:creationId xmlns:a16="http://schemas.microsoft.com/office/drawing/2014/main" id="{4B4D24B0-E841-7B76-D133-06ABBAB6B6FF}"/>
              </a:ext>
            </a:extLst>
          </p:cNvPr>
          <p:cNvSpPr>
            <a:spLocks noGrp="1"/>
          </p:cNvSpPr>
          <p:nvPr>
            <p:ph type="sldNum" sz="quarter" idx="12"/>
          </p:nvPr>
        </p:nvSpPr>
        <p:spPr>
          <a:xfrm>
            <a:off x="10967357" y="6356350"/>
            <a:ext cx="457200" cy="365125"/>
          </a:xfrm>
        </p:spPr>
        <p:txBody>
          <a:bodyPr/>
          <a:lstStyle>
            <a:lvl1pPr>
              <a:defRPr>
                <a:solidFill>
                  <a:schemeClr val="tx1"/>
                </a:solidFill>
              </a:defRPr>
            </a:lvl1pPr>
          </a:lstStyle>
          <a:p>
            <a:fld id="{B5CEABB6-07DC-46E8-9B57-56EC44A396E5}" type="slidenum">
              <a:rPr lang="en-US" smtClean="0"/>
              <a:pPr/>
              <a:t>‹#›</a:t>
            </a:fld>
            <a:endParaRPr lang="en-US" dirty="0"/>
          </a:p>
        </p:txBody>
      </p:sp>
      <p:sp>
        <p:nvSpPr>
          <p:cNvPr id="6" name="Date Placeholder 3">
            <a:extLst>
              <a:ext uri="{FF2B5EF4-FFF2-40B4-BE49-F238E27FC236}">
                <a16:creationId xmlns:a16="http://schemas.microsoft.com/office/drawing/2014/main" id="{C7D011F5-A799-BEAA-9160-5743D58B456A}"/>
              </a:ext>
            </a:extLst>
          </p:cNvPr>
          <p:cNvSpPr>
            <a:spLocks noGrp="1"/>
          </p:cNvSpPr>
          <p:nvPr>
            <p:ph type="dt" sz="half" idx="10"/>
          </p:nvPr>
        </p:nvSpPr>
        <p:spPr>
          <a:xfrm>
            <a:off x="4833694" y="6353175"/>
            <a:ext cx="1097280" cy="365125"/>
          </a:xfrm>
        </p:spPr>
        <p:txBody>
          <a:bodyPr/>
          <a:lstStyle>
            <a:lvl1pPr>
              <a:defRPr>
                <a:solidFill>
                  <a:schemeClr val="tx1"/>
                </a:solidFill>
              </a:defRPr>
            </a:lvl1pPr>
          </a:lstStyle>
          <a:p>
            <a:r>
              <a:rPr lang="en-US" dirty="0"/>
              <a:t>12/11/2023</a:t>
            </a:r>
          </a:p>
        </p:txBody>
      </p:sp>
    </p:spTree>
    <p:extLst>
      <p:ext uri="{BB962C8B-B14F-4D97-AF65-F5344CB8AC3E}">
        <p14:creationId xmlns:p14="http://schemas.microsoft.com/office/powerpoint/2010/main" val="19373990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833694" y="660358"/>
            <a:ext cx="6594768" cy="5537284"/>
          </a:xfrm>
        </p:spPr>
        <p:txBody>
          <a:bodyPr anchor="ctr">
            <a:normAutofit/>
          </a:bodyPr>
          <a:lstStyle>
            <a:lvl1pPr algn="l">
              <a:defRPr sz="4800" cap="all" baseline="0">
                <a:solidFill>
                  <a:schemeClr val="tx2"/>
                </a:solidFill>
              </a:defRPr>
            </a:lvl1pPr>
          </a:lstStyle>
          <a:p>
            <a:r>
              <a:rPr lang="en-US" dirty="0"/>
              <a:t>Click to add title</a:t>
            </a:r>
          </a:p>
        </p:txBody>
      </p:sp>
      <p:sp>
        <p:nvSpPr>
          <p:cNvPr id="63" name="Picture Placeholder 62">
            <a:extLst>
              <a:ext uri="{FF2B5EF4-FFF2-40B4-BE49-F238E27FC236}">
                <a16:creationId xmlns:a16="http://schemas.microsoft.com/office/drawing/2014/main" id="{A461CB72-9777-50F4-94EC-91A4EE864A4A}"/>
              </a:ext>
            </a:extLst>
          </p:cNvPr>
          <p:cNvSpPr>
            <a:spLocks noGrp="1"/>
          </p:cNvSpPr>
          <p:nvPr>
            <p:ph type="pic" sz="quarter" idx="13" hasCustomPrompt="1"/>
          </p:nvPr>
        </p:nvSpPr>
        <p:spPr>
          <a:xfrm rot="10800000">
            <a:off x="1" y="761322"/>
            <a:ext cx="4076118" cy="6096678"/>
          </a:xfrm>
          <a:custGeom>
            <a:avLst/>
            <a:gdLst>
              <a:gd name="connsiteX0" fmla="*/ 0 w 4076118"/>
              <a:gd name="connsiteY0" fmla="*/ 0 h 6096678"/>
              <a:gd name="connsiteX1" fmla="*/ 4076118 w 4076118"/>
              <a:gd name="connsiteY1" fmla="*/ 0 h 6096678"/>
              <a:gd name="connsiteX2" fmla="*/ 4076118 w 4076118"/>
              <a:gd name="connsiteY2" fmla="*/ 2038351 h 6096678"/>
              <a:gd name="connsiteX3" fmla="*/ 4076118 w 4076118"/>
              <a:gd name="connsiteY3" fmla="*/ 2048256 h 6096678"/>
              <a:gd name="connsiteX4" fmla="*/ 4076118 w 4076118"/>
              <a:gd name="connsiteY4" fmla="*/ 6096678 h 6096678"/>
              <a:gd name="connsiteX5" fmla="*/ 27696 w 4076118"/>
              <a:gd name="connsiteY5" fmla="*/ 2048256 h 6096678"/>
              <a:gd name="connsiteX6" fmla="*/ 0 w 4076118"/>
              <a:gd name="connsiteY6" fmla="*/ 2048256 h 609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6118" h="6096678">
                <a:moveTo>
                  <a:pt x="0" y="0"/>
                </a:moveTo>
                <a:lnTo>
                  <a:pt x="4076118" y="0"/>
                </a:lnTo>
                <a:lnTo>
                  <a:pt x="4076118" y="2038351"/>
                </a:lnTo>
                <a:lnTo>
                  <a:pt x="4076118" y="2048256"/>
                </a:lnTo>
                <a:lnTo>
                  <a:pt x="4076118" y="6096678"/>
                </a:lnTo>
                <a:lnTo>
                  <a:pt x="27696" y="2048256"/>
                </a:lnTo>
                <a:lnTo>
                  <a:pt x="0" y="2048256"/>
                </a:lnTo>
                <a:close/>
              </a:path>
            </a:pathLst>
          </a:custGeom>
        </p:spPr>
        <p:txBody>
          <a:bodyPr wrap="square">
            <a:noAutofit/>
          </a:bodyPr>
          <a:lstStyle>
            <a:lvl1pPr algn="ctr">
              <a:defRPr sz="2000">
                <a:solidFill>
                  <a:schemeClr val="bg1"/>
                </a:solidFill>
              </a:defRPr>
            </a:lvl1pPr>
          </a:lstStyle>
          <a:p>
            <a:r>
              <a:rPr lang="en-US" dirty="0"/>
              <a:t>Click icon to insert picture</a:t>
            </a:r>
          </a:p>
        </p:txBody>
      </p:sp>
      <p:grpSp>
        <p:nvGrpSpPr>
          <p:cNvPr id="4" name="Group 3">
            <a:extLst>
              <a:ext uri="{FF2B5EF4-FFF2-40B4-BE49-F238E27FC236}">
                <a16:creationId xmlns:a16="http://schemas.microsoft.com/office/drawing/2014/main" id="{A1EA6F58-FA46-C921-5758-59234B148D4F}"/>
              </a:ext>
              <a:ext uri="{C183D7F6-B498-43B3-948B-1728B52AA6E4}">
                <adec:decorative xmlns:adec="http://schemas.microsoft.com/office/drawing/2017/decorative" val="1"/>
              </a:ext>
            </a:extLst>
          </p:cNvPr>
          <p:cNvGrpSpPr/>
          <p:nvPr userDrawn="1"/>
        </p:nvGrpSpPr>
        <p:grpSpPr>
          <a:xfrm>
            <a:off x="0" y="0"/>
            <a:ext cx="4069439" cy="4828833"/>
            <a:chOff x="0" y="0"/>
            <a:chExt cx="4069439" cy="4828833"/>
          </a:xfrm>
        </p:grpSpPr>
        <p:sp>
          <p:nvSpPr>
            <p:cNvPr id="7" name="Rectangle 6">
              <a:extLst>
                <a:ext uri="{FF2B5EF4-FFF2-40B4-BE49-F238E27FC236}">
                  <a16:creationId xmlns:a16="http://schemas.microsoft.com/office/drawing/2014/main" id="{06F989FA-6E7A-3A98-AF95-F2384308BD32}"/>
                </a:ext>
              </a:extLst>
            </p:cNvPr>
            <p:cNvSpPr>
              <a:spLocks/>
            </p:cNvSpPr>
            <p:nvPr userDrawn="1"/>
          </p:nvSpPr>
          <p:spPr>
            <a:xfrm rot="10800000" flipH="1">
              <a:off x="2026630" y="776431"/>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23">
              <a:extLst>
                <a:ext uri="{FF2B5EF4-FFF2-40B4-BE49-F238E27FC236}">
                  <a16:creationId xmlns:a16="http://schemas.microsoft.com/office/drawing/2014/main" id="{F0BAC8B3-F184-675F-DC5F-C48CE69D7622}"/>
                </a:ext>
              </a:extLst>
            </p:cNvPr>
            <p:cNvSpPr/>
            <p:nvPr userDrawn="1"/>
          </p:nvSpPr>
          <p:spPr>
            <a:xfrm rot="10800000">
              <a:off x="0" y="766136"/>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0B75A35-885A-CE38-4F65-95EF186B13D1}"/>
                </a:ext>
              </a:extLst>
            </p:cNvPr>
            <p:cNvSpPr/>
            <p:nvPr userDrawn="1"/>
          </p:nvSpPr>
          <p:spPr>
            <a:xfrm rot="10800000">
              <a:off x="1351" y="0"/>
              <a:ext cx="2029968" cy="774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4B488086-4998-410C-FCC8-29CA6288A7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039471" y="2798865"/>
              <a:ext cx="2029968" cy="2029968"/>
            </a:xfrm>
            <a:prstGeom prst="rect">
              <a:avLst/>
            </a:prstGeom>
          </p:spPr>
        </p:pic>
        <p:sp>
          <p:nvSpPr>
            <p:cNvPr id="41" name="Rectangle 40">
              <a:extLst>
                <a:ext uri="{FF2B5EF4-FFF2-40B4-BE49-F238E27FC236}">
                  <a16:creationId xmlns:a16="http://schemas.microsoft.com/office/drawing/2014/main" id="{26879019-2911-2F60-CC5B-25D1BE752B8D}"/>
                </a:ext>
              </a:extLst>
            </p:cNvPr>
            <p:cNvSpPr/>
            <p:nvPr userDrawn="1"/>
          </p:nvSpPr>
          <p:spPr>
            <a:xfrm rot="10800000">
              <a:off x="2029604" y="0"/>
              <a:ext cx="2029968" cy="7845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black and white striped pattern&#10;&#10;Description automatically generated with low confidence">
              <a:extLst>
                <a:ext uri="{FF2B5EF4-FFF2-40B4-BE49-F238E27FC236}">
                  <a16:creationId xmlns:a16="http://schemas.microsoft.com/office/drawing/2014/main" id="{CD1CD1B2-7EBC-96B6-A02D-7972C278746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a:off x="2035948" y="788197"/>
              <a:ext cx="2019299" cy="999451"/>
            </a:xfrm>
            <a:prstGeom prst="rect">
              <a:avLst/>
            </a:prstGeom>
          </p:spPr>
        </p:pic>
      </p:grpSp>
    </p:spTree>
    <p:extLst>
      <p:ext uri="{BB962C8B-B14F-4D97-AF65-F5344CB8AC3E}">
        <p14:creationId xmlns:p14="http://schemas.microsoft.com/office/powerpoint/2010/main" val="1506966382"/>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 Picture ">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833694" y="544285"/>
            <a:ext cx="6594768" cy="3445329"/>
          </a:xfrm>
        </p:spPr>
        <p:txBody>
          <a:bodyPr anchor="b">
            <a:normAutofit/>
          </a:bodyPr>
          <a:lstStyle>
            <a:lvl1pPr algn="l">
              <a:defRPr sz="48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hasCustomPrompt="1"/>
          </p:nvPr>
        </p:nvSpPr>
        <p:spPr>
          <a:xfrm>
            <a:off x="4829789" y="4130045"/>
            <a:ext cx="6594768" cy="1951523"/>
          </a:xfrm>
        </p:spPr>
        <p:txBody>
          <a:bodyPr>
            <a:normAutofit/>
          </a:bodyPr>
          <a:lstStyle>
            <a:lvl1pPr marL="0" indent="0" algn="l">
              <a:lnSpc>
                <a:spcPct val="150000"/>
              </a:lnSpc>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grpSp>
        <p:nvGrpSpPr>
          <p:cNvPr id="4" name="Group 3">
            <a:extLst>
              <a:ext uri="{FF2B5EF4-FFF2-40B4-BE49-F238E27FC236}">
                <a16:creationId xmlns:a16="http://schemas.microsoft.com/office/drawing/2014/main" id="{C2A24CB0-5164-75CE-ED27-EF876C19C655}"/>
              </a:ext>
              <a:ext uri="{C183D7F6-B498-43B3-948B-1728B52AA6E4}">
                <adec:decorative xmlns:adec="http://schemas.microsoft.com/office/drawing/2017/decorative" val="1"/>
              </a:ext>
            </a:extLst>
          </p:cNvPr>
          <p:cNvGrpSpPr/>
          <p:nvPr userDrawn="1"/>
        </p:nvGrpSpPr>
        <p:grpSpPr>
          <a:xfrm>
            <a:off x="0" y="2029167"/>
            <a:ext cx="4069439" cy="4828833"/>
            <a:chOff x="0" y="2029167"/>
            <a:chExt cx="4069439" cy="4828833"/>
          </a:xfrm>
        </p:grpSpPr>
        <p:sp>
          <p:nvSpPr>
            <p:cNvPr id="7" name="Rectangle 6">
              <a:extLst>
                <a:ext uri="{FF2B5EF4-FFF2-40B4-BE49-F238E27FC236}">
                  <a16:creationId xmlns:a16="http://schemas.microsoft.com/office/drawing/2014/main" id="{06F989FA-6E7A-3A98-AF95-F2384308BD32}"/>
                </a:ext>
              </a:extLst>
            </p:cNvPr>
            <p:cNvSpPr/>
            <p:nvPr userDrawn="1"/>
          </p:nvSpPr>
          <p:spPr>
            <a:xfrm flipH="1">
              <a:off x="9867" y="4051601"/>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23">
              <a:extLst>
                <a:ext uri="{FF2B5EF4-FFF2-40B4-BE49-F238E27FC236}">
                  <a16:creationId xmlns:a16="http://schemas.microsoft.com/office/drawing/2014/main" id="{F0BAC8B3-F184-675F-DC5F-C48CE69D7622}"/>
                </a:ext>
              </a:extLst>
            </p:cNvPr>
            <p:cNvSpPr/>
            <p:nvPr userDrawn="1"/>
          </p:nvSpPr>
          <p:spPr>
            <a:xfrm>
              <a:off x="2039471" y="4061896"/>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0B75A35-885A-CE38-4F65-95EF186B13D1}"/>
                </a:ext>
              </a:extLst>
            </p:cNvPr>
            <p:cNvSpPr/>
            <p:nvPr userDrawn="1"/>
          </p:nvSpPr>
          <p:spPr>
            <a:xfrm>
              <a:off x="2038120" y="6083058"/>
              <a:ext cx="2029968" cy="774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4B488086-4998-410C-FCC8-29CA6288A7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0" y="2029167"/>
              <a:ext cx="2029968" cy="2029968"/>
            </a:xfrm>
            <a:prstGeom prst="rect">
              <a:avLst/>
            </a:prstGeom>
          </p:spPr>
        </p:pic>
        <p:grpSp>
          <p:nvGrpSpPr>
            <p:cNvPr id="19" name="Group 18">
              <a:extLst>
                <a:ext uri="{FF2B5EF4-FFF2-40B4-BE49-F238E27FC236}">
                  <a16:creationId xmlns:a16="http://schemas.microsoft.com/office/drawing/2014/main" id="{227BDAED-0D36-04AE-1A0C-E36977943C38}"/>
                </a:ext>
              </a:extLst>
            </p:cNvPr>
            <p:cNvGrpSpPr/>
            <p:nvPr userDrawn="1"/>
          </p:nvGrpSpPr>
          <p:grpSpPr>
            <a:xfrm>
              <a:off x="110109" y="4130046"/>
              <a:ext cx="1920240" cy="1920240"/>
              <a:chOff x="5361924" y="7472790"/>
              <a:chExt cx="1828800" cy="1828800"/>
            </a:xfrm>
          </p:grpSpPr>
          <p:grpSp>
            <p:nvGrpSpPr>
              <p:cNvPr id="20" name="Group 19">
                <a:extLst>
                  <a:ext uri="{FF2B5EF4-FFF2-40B4-BE49-F238E27FC236}">
                    <a16:creationId xmlns:a16="http://schemas.microsoft.com/office/drawing/2014/main" id="{DCF3798F-8E8C-7928-8347-8BC5B07B29F9}"/>
                  </a:ext>
                </a:extLst>
              </p:cNvPr>
              <p:cNvGrpSpPr/>
              <p:nvPr userDrawn="1"/>
            </p:nvGrpSpPr>
            <p:grpSpPr>
              <a:xfrm>
                <a:off x="5361924" y="7472790"/>
                <a:ext cx="1828800" cy="1828800"/>
                <a:chOff x="5361924" y="7472790"/>
                <a:chExt cx="1828800" cy="1828800"/>
              </a:xfrm>
            </p:grpSpPr>
            <p:grpSp>
              <p:nvGrpSpPr>
                <p:cNvPr id="22" name="Group 21">
                  <a:extLst>
                    <a:ext uri="{FF2B5EF4-FFF2-40B4-BE49-F238E27FC236}">
                      <a16:creationId xmlns:a16="http://schemas.microsoft.com/office/drawing/2014/main" id="{A488BF7D-B7D9-249A-4EC2-8A1F6311D1BD}"/>
                    </a:ext>
                  </a:extLst>
                </p:cNvPr>
                <p:cNvGrpSpPr/>
                <p:nvPr userDrawn="1"/>
              </p:nvGrpSpPr>
              <p:grpSpPr>
                <a:xfrm>
                  <a:off x="5361924" y="7472790"/>
                  <a:ext cx="1828800" cy="1828800"/>
                  <a:chOff x="5388428" y="7173291"/>
                  <a:chExt cx="1828800" cy="1828800"/>
                </a:xfrm>
              </p:grpSpPr>
              <p:grpSp>
                <p:nvGrpSpPr>
                  <p:cNvPr id="29" name="Group 28">
                    <a:extLst>
                      <a:ext uri="{FF2B5EF4-FFF2-40B4-BE49-F238E27FC236}">
                        <a16:creationId xmlns:a16="http://schemas.microsoft.com/office/drawing/2014/main" id="{C68EE8A4-53F3-EAAD-F43C-1F73C11BCE4C}"/>
                      </a:ext>
                    </a:extLst>
                  </p:cNvPr>
                  <p:cNvGrpSpPr/>
                  <p:nvPr userDrawn="1"/>
                </p:nvGrpSpPr>
                <p:grpSpPr>
                  <a:xfrm>
                    <a:off x="5388428" y="7173291"/>
                    <a:ext cx="1828800" cy="1828800"/>
                    <a:chOff x="5388428" y="7173291"/>
                    <a:chExt cx="1828800" cy="1828800"/>
                  </a:xfrm>
                </p:grpSpPr>
                <p:grpSp>
                  <p:nvGrpSpPr>
                    <p:cNvPr id="31" name="Group 30">
                      <a:extLst>
                        <a:ext uri="{FF2B5EF4-FFF2-40B4-BE49-F238E27FC236}">
                          <a16:creationId xmlns:a16="http://schemas.microsoft.com/office/drawing/2014/main" id="{806ABFB8-B814-19D4-3D47-A20F5AE8785F}"/>
                        </a:ext>
                      </a:extLst>
                    </p:cNvPr>
                    <p:cNvGrpSpPr/>
                    <p:nvPr userDrawn="1"/>
                  </p:nvGrpSpPr>
                  <p:grpSpPr>
                    <a:xfrm>
                      <a:off x="5388428" y="7173291"/>
                      <a:ext cx="1828800" cy="1828800"/>
                      <a:chOff x="5579044" y="7049770"/>
                      <a:chExt cx="1828800" cy="1828800"/>
                    </a:xfrm>
                  </p:grpSpPr>
                  <p:grpSp>
                    <p:nvGrpSpPr>
                      <p:cNvPr id="33" name="Group 32">
                        <a:extLst>
                          <a:ext uri="{FF2B5EF4-FFF2-40B4-BE49-F238E27FC236}">
                            <a16:creationId xmlns:a16="http://schemas.microsoft.com/office/drawing/2014/main" id="{992340A8-8A61-1791-D56D-37F56A662FEC}"/>
                          </a:ext>
                        </a:extLst>
                      </p:cNvPr>
                      <p:cNvGrpSpPr/>
                      <p:nvPr userDrawn="1"/>
                    </p:nvGrpSpPr>
                    <p:grpSpPr>
                      <a:xfrm>
                        <a:off x="5579044" y="7049770"/>
                        <a:ext cx="1828800" cy="1828800"/>
                        <a:chOff x="5579044" y="7049770"/>
                        <a:chExt cx="1828800" cy="1828800"/>
                      </a:xfrm>
                    </p:grpSpPr>
                    <p:grpSp>
                      <p:nvGrpSpPr>
                        <p:cNvPr id="35" name="Group 34">
                          <a:extLst>
                            <a:ext uri="{FF2B5EF4-FFF2-40B4-BE49-F238E27FC236}">
                              <a16:creationId xmlns:a16="http://schemas.microsoft.com/office/drawing/2014/main" id="{CD482B6F-4CF8-CEB3-7478-EB1A76DCF567}"/>
                            </a:ext>
                          </a:extLst>
                        </p:cNvPr>
                        <p:cNvGrpSpPr/>
                        <p:nvPr userDrawn="1"/>
                      </p:nvGrpSpPr>
                      <p:grpSpPr>
                        <a:xfrm>
                          <a:off x="5579044" y="7049770"/>
                          <a:ext cx="1828800" cy="1828800"/>
                          <a:chOff x="5579044" y="7049770"/>
                          <a:chExt cx="1828800" cy="1828800"/>
                        </a:xfrm>
                      </p:grpSpPr>
                      <p:grpSp>
                        <p:nvGrpSpPr>
                          <p:cNvPr id="37" name="Group 36">
                            <a:extLst>
                              <a:ext uri="{FF2B5EF4-FFF2-40B4-BE49-F238E27FC236}">
                                <a16:creationId xmlns:a16="http://schemas.microsoft.com/office/drawing/2014/main" id="{48DB94FE-59B9-2EAD-D619-84D732CEACD3}"/>
                              </a:ext>
                            </a:extLst>
                          </p:cNvPr>
                          <p:cNvGrpSpPr/>
                          <p:nvPr userDrawn="1"/>
                        </p:nvGrpSpPr>
                        <p:grpSpPr>
                          <a:xfrm>
                            <a:off x="5579044" y="7049770"/>
                            <a:ext cx="1828800" cy="1828800"/>
                            <a:chOff x="5579044" y="7049770"/>
                            <a:chExt cx="1828800" cy="1828800"/>
                          </a:xfrm>
                        </p:grpSpPr>
                        <p:sp>
                          <p:nvSpPr>
                            <p:cNvPr id="39" name="Oval 38">
                              <a:extLst>
                                <a:ext uri="{FF2B5EF4-FFF2-40B4-BE49-F238E27FC236}">
                                  <a16:creationId xmlns:a16="http://schemas.microsoft.com/office/drawing/2014/main" id="{E9EB6EED-2663-2442-C484-EF27395DCEB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0" name="Oval 39">
                              <a:extLst>
                                <a:ext uri="{FF2B5EF4-FFF2-40B4-BE49-F238E27FC236}">
                                  <a16:creationId xmlns:a16="http://schemas.microsoft.com/office/drawing/2014/main" id="{E5978766-DE51-5FF5-41BE-B1007C37165E}"/>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8" name="Oval 37">
                            <a:extLst>
                              <a:ext uri="{FF2B5EF4-FFF2-40B4-BE49-F238E27FC236}">
                                <a16:creationId xmlns:a16="http://schemas.microsoft.com/office/drawing/2014/main" id="{749B68DA-C119-6301-085A-2E7F3F7E3CB1}"/>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6" name="Oval 35">
                          <a:extLst>
                            <a:ext uri="{FF2B5EF4-FFF2-40B4-BE49-F238E27FC236}">
                              <a16:creationId xmlns:a16="http://schemas.microsoft.com/office/drawing/2014/main" id="{D753957E-F4A5-E4CA-B8B3-F6AE73F159F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4" name="Oval 33">
                        <a:extLst>
                          <a:ext uri="{FF2B5EF4-FFF2-40B4-BE49-F238E27FC236}">
                            <a16:creationId xmlns:a16="http://schemas.microsoft.com/office/drawing/2014/main" id="{3C4F46AE-42C2-9E3D-D294-F9297389D110}"/>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2" name="Oval 31">
                      <a:extLst>
                        <a:ext uri="{FF2B5EF4-FFF2-40B4-BE49-F238E27FC236}">
                          <a16:creationId xmlns:a16="http://schemas.microsoft.com/office/drawing/2014/main" id="{42376F25-4466-0F15-CD2F-B821AC9CCE5C}"/>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0" name="Oval 29">
                    <a:extLst>
                      <a:ext uri="{FF2B5EF4-FFF2-40B4-BE49-F238E27FC236}">
                        <a16:creationId xmlns:a16="http://schemas.microsoft.com/office/drawing/2014/main" id="{BBC988D2-4FFC-612A-DD91-A41B6194EF6C}"/>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4" name="Oval 23">
                  <a:extLst>
                    <a:ext uri="{FF2B5EF4-FFF2-40B4-BE49-F238E27FC236}">
                      <a16:creationId xmlns:a16="http://schemas.microsoft.com/office/drawing/2014/main" id="{53690E8A-1D3D-3D5D-932E-D2A2CFE5BDAB}"/>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5" name="Oval 24">
                  <a:extLst>
                    <a:ext uri="{FF2B5EF4-FFF2-40B4-BE49-F238E27FC236}">
                      <a16:creationId xmlns:a16="http://schemas.microsoft.com/office/drawing/2014/main" id="{1AE08D7C-4190-C00C-19F0-BEC1F608B97A}"/>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6" name="Oval 25">
                  <a:extLst>
                    <a:ext uri="{FF2B5EF4-FFF2-40B4-BE49-F238E27FC236}">
                      <a16:creationId xmlns:a16="http://schemas.microsoft.com/office/drawing/2014/main" id="{7B3E9873-3672-0001-60F1-6068B67A6DFE}"/>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7" name="Oval 26">
                  <a:extLst>
                    <a:ext uri="{FF2B5EF4-FFF2-40B4-BE49-F238E27FC236}">
                      <a16:creationId xmlns:a16="http://schemas.microsoft.com/office/drawing/2014/main" id="{4CD85BCE-3B9E-234C-4D1D-EC1A6A57D298}"/>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8" name="Oval 27">
                  <a:extLst>
                    <a:ext uri="{FF2B5EF4-FFF2-40B4-BE49-F238E27FC236}">
                      <a16:creationId xmlns:a16="http://schemas.microsoft.com/office/drawing/2014/main" id="{5CC66A2F-CBBE-220E-5ECB-528B8EE34F83}"/>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1" name="Oval 20">
                <a:extLst>
                  <a:ext uri="{FF2B5EF4-FFF2-40B4-BE49-F238E27FC236}">
                    <a16:creationId xmlns:a16="http://schemas.microsoft.com/office/drawing/2014/main" id="{B7B0A7FC-B497-31A6-1F93-414F96AF4C4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1" name="Rectangle 40">
              <a:extLst>
                <a:ext uri="{FF2B5EF4-FFF2-40B4-BE49-F238E27FC236}">
                  <a16:creationId xmlns:a16="http://schemas.microsoft.com/office/drawing/2014/main" id="{26879019-2911-2F60-CC5B-25D1BE752B8D}"/>
                </a:ext>
              </a:extLst>
            </p:cNvPr>
            <p:cNvSpPr/>
            <p:nvPr userDrawn="1"/>
          </p:nvSpPr>
          <p:spPr>
            <a:xfrm>
              <a:off x="9867" y="6073440"/>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8CCEA94B-F499-5FCA-D063-7FD71F10F95B}"/>
                </a:ext>
              </a:extLst>
            </p:cNvPr>
            <p:cNvSpPr/>
            <p:nvPr userDrawn="1"/>
          </p:nvSpPr>
          <p:spPr>
            <a:xfrm>
              <a:off x="9867" y="405160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3" name="Picture Placeholder 62">
            <a:extLst>
              <a:ext uri="{FF2B5EF4-FFF2-40B4-BE49-F238E27FC236}">
                <a16:creationId xmlns:a16="http://schemas.microsoft.com/office/drawing/2014/main" id="{A461CB72-9777-50F4-94EC-91A4EE864A4A}"/>
              </a:ext>
            </a:extLst>
          </p:cNvPr>
          <p:cNvSpPr>
            <a:spLocks noGrp="1"/>
          </p:cNvSpPr>
          <p:nvPr>
            <p:ph type="pic" sz="quarter" idx="13" hasCustomPrompt="1"/>
          </p:nvPr>
        </p:nvSpPr>
        <p:spPr>
          <a:xfrm>
            <a:off x="0" y="-1"/>
            <a:ext cx="4076118" cy="6096678"/>
          </a:xfrm>
          <a:custGeom>
            <a:avLst/>
            <a:gdLst>
              <a:gd name="connsiteX0" fmla="*/ 0 w 4076118"/>
              <a:gd name="connsiteY0" fmla="*/ 0 h 6096678"/>
              <a:gd name="connsiteX1" fmla="*/ 4076118 w 4076118"/>
              <a:gd name="connsiteY1" fmla="*/ 0 h 6096678"/>
              <a:gd name="connsiteX2" fmla="*/ 4076118 w 4076118"/>
              <a:gd name="connsiteY2" fmla="*/ 2038351 h 6096678"/>
              <a:gd name="connsiteX3" fmla="*/ 4076118 w 4076118"/>
              <a:gd name="connsiteY3" fmla="*/ 2048256 h 6096678"/>
              <a:gd name="connsiteX4" fmla="*/ 4076118 w 4076118"/>
              <a:gd name="connsiteY4" fmla="*/ 6096678 h 6096678"/>
              <a:gd name="connsiteX5" fmla="*/ 27696 w 4076118"/>
              <a:gd name="connsiteY5" fmla="*/ 2048256 h 6096678"/>
              <a:gd name="connsiteX6" fmla="*/ 0 w 4076118"/>
              <a:gd name="connsiteY6" fmla="*/ 2048256 h 609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6118" h="6096678">
                <a:moveTo>
                  <a:pt x="0" y="0"/>
                </a:moveTo>
                <a:lnTo>
                  <a:pt x="4076118" y="0"/>
                </a:lnTo>
                <a:lnTo>
                  <a:pt x="4076118" y="2038351"/>
                </a:lnTo>
                <a:lnTo>
                  <a:pt x="4076118" y="2048256"/>
                </a:lnTo>
                <a:lnTo>
                  <a:pt x="4076118" y="6096678"/>
                </a:lnTo>
                <a:lnTo>
                  <a:pt x="27696" y="2048256"/>
                </a:lnTo>
                <a:lnTo>
                  <a:pt x="0" y="2048256"/>
                </a:lnTo>
                <a:close/>
              </a:path>
            </a:pathLst>
          </a:custGeom>
        </p:spPr>
        <p:txBody>
          <a:bodyPr wrap="square">
            <a:noAutofit/>
          </a:bodyPr>
          <a:lstStyle>
            <a:lvl1pPr marL="0" indent="0" algn="ctr">
              <a:buNone/>
              <a:defRPr sz="2000">
                <a:solidFill>
                  <a:schemeClr val="bg1"/>
                </a:solidFill>
              </a:defRPr>
            </a:lvl1pPr>
          </a:lstStyle>
          <a:p>
            <a:r>
              <a:rPr lang="en-US" dirty="0"/>
              <a:t>Click icon to insert picture</a:t>
            </a:r>
          </a:p>
        </p:txBody>
      </p:sp>
    </p:spTree>
    <p:extLst>
      <p:ext uri="{BB962C8B-B14F-4D97-AF65-F5344CB8AC3E}">
        <p14:creationId xmlns:p14="http://schemas.microsoft.com/office/powerpoint/2010/main" val="17235676"/>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762001" y="896112"/>
            <a:ext cx="6589150" cy="1988706"/>
          </a:xfrm>
        </p:spPr>
        <p:txBody>
          <a:bodyPr anchor="t" anchorCtr="0"/>
          <a:lstStyle>
            <a:lvl1pPr>
              <a:defRPr cap="all" baseline="0">
                <a:solidFill>
                  <a:schemeClr val="tx2"/>
                </a:solidFill>
              </a:defRPr>
            </a:lvl1pPr>
          </a:lstStyle>
          <a:p>
            <a:r>
              <a:rPr lang="en-US" dirty="0"/>
              <a:t>CLICK TO ADD TITLE</a:t>
            </a:r>
          </a:p>
        </p:txBody>
      </p:sp>
      <p:grpSp>
        <p:nvGrpSpPr>
          <p:cNvPr id="3" name="Group 2">
            <a:extLst>
              <a:ext uri="{FF2B5EF4-FFF2-40B4-BE49-F238E27FC236}">
                <a16:creationId xmlns:a16="http://schemas.microsoft.com/office/drawing/2014/main" id="{C8EF03D4-C3B7-918C-FF43-0A9C106ACA0F}"/>
              </a:ext>
              <a:ext uri="{C183D7F6-B498-43B3-948B-1728B52AA6E4}">
                <adec:decorative xmlns:adec="http://schemas.microsoft.com/office/drawing/2017/decorative" val="1"/>
              </a:ext>
            </a:extLst>
          </p:cNvPr>
          <p:cNvGrpSpPr/>
          <p:nvPr userDrawn="1"/>
        </p:nvGrpSpPr>
        <p:grpSpPr>
          <a:xfrm>
            <a:off x="8127476" y="-9144"/>
            <a:ext cx="4069095" cy="6867144"/>
            <a:chOff x="8127476" y="-9144"/>
            <a:chExt cx="4069095" cy="6867144"/>
          </a:xfrm>
        </p:grpSpPr>
        <p:sp>
          <p:nvSpPr>
            <p:cNvPr id="11" name="Rectangle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ctangle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8127476" y="4807776"/>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10160492" y="40415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77272" y="5079562"/>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0800000">
              <a:off x="8139640" y="-9144"/>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10158984" y="6016751"/>
              <a:ext cx="2029968" cy="8412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31156" y="4828032"/>
              <a:ext cx="2029968" cy="2029968"/>
            </a:xfrm>
            <a:prstGeom prst="rect">
              <a:avLst/>
            </a:prstGeom>
          </p:spPr>
        </p:pic>
        <p:grpSp>
          <p:nvGrpSpPr>
            <p:cNvPr id="40" name="Group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8138160" y="2029968"/>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8138160" y="2012062"/>
              <a:ext cx="3044952"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5096" y="1874902"/>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7" name="Date Placeholder 3">
            <a:extLst>
              <a:ext uri="{FF2B5EF4-FFF2-40B4-BE49-F238E27FC236}">
                <a16:creationId xmlns:a16="http://schemas.microsoft.com/office/drawing/2014/main" id="{56895315-7883-40AA-AB6E-E7F8B77E5BAC}"/>
              </a:ext>
            </a:extLst>
          </p:cNvPr>
          <p:cNvSpPr>
            <a:spLocks noGrp="1"/>
          </p:cNvSpPr>
          <p:nvPr>
            <p:ph type="dt" sz="half" idx="10"/>
          </p:nvPr>
        </p:nvSpPr>
        <p:spPr>
          <a:xfrm>
            <a:off x="761295" y="6355080"/>
            <a:ext cx="1097280" cy="365125"/>
          </a:xfrm>
        </p:spPr>
        <p:txBody>
          <a:bodyPr/>
          <a:lstStyle>
            <a:lvl1pPr>
              <a:defRPr>
                <a:solidFill>
                  <a:schemeClr val="bg1"/>
                </a:solidFill>
              </a:defRPr>
            </a:lvl1pPr>
          </a:lstStyle>
          <a:p>
            <a:r>
              <a:rPr lang="en-US" dirty="0"/>
              <a:t>12/11/2023</a:t>
            </a:r>
          </a:p>
        </p:txBody>
      </p:sp>
      <p:sp>
        <p:nvSpPr>
          <p:cNvPr id="68" name="Footer Placeholder 4">
            <a:extLst>
              <a:ext uri="{FF2B5EF4-FFF2-40B4-BE49-F238E27FC236}">
                <a16:creationId xmlns:a16="http://schemas.microsoft.com/office/drawing/2014/main" id="{0000A4E2-8200-4049-B783-2C99FBDBAEBD}"/>
              </a:ext>
            </a:extLst>
          </p:cNvPr>
          <p:cNvSpPr>
            <a:spLocks noGrp="1"/>
          </p:cNvSpPr>
          <p:nvPr>
            <p:ph type="ftr" sz="quarter" idx="11"/>
          </p:nvPr>
        </p:nvSpPr>
        <p:spPr>
          <a:xfrm>
            <a:off x="5499886" y="6355080"/>
            <a:ext cx="2286000" cy="365125"/>
          </a:xfrm>
        </p:spPr>
        <p:txBody>
          <a:bodyPr/>
          <a:lstStyle>
            <a:lvl1pPr>
              <a:defRPr>
                <a:solidFill>
                  <a:schemeClr val="bg1"/>
                </a:solidFill>
              </a:defRPr>
            </a:lvl1pPr>
          </a:lstStyle>
          <a:p>
            <a:r>
              <a:rPr lang="en-US" dirty="0"/>
              <a:t>Presentation title</a:t>
            </a:r>
          </a:p>
        </p:txBody>
      </p:sp>
      <p:sp>
        <p:nvSpPr>
          <p:cNvPr id="69" name="Slide Number Placeholder 5">
            <a:extLst>
              <a:ext uri="{FF2B5EF4-FFF2-40B4-BE49-F238E27FC236}">
                <a16:creationId xmlns:a16="http://schemas.microsoft.com/office/drawing/2014/main" id="{179E1CD1-EB8F-4E56-ADD5-06293A7A2EE8}"/>
              </a:ext>
            </a:extLst>
          </p:cNvPr>
          <p:cNvSpPr>
            <a:spLocks noGrp="1"/>
          </p:cNvSpPr>
          <p:nvPr>
            <p:ph type="sldNum" sz="quarter" idx="12"/>
          </p:nvPr>
        </p:nvSpPr>
        <p:spPr>
          <a:xfrm>
            <a:off x="11274091" y="635508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
        <p:nvSpPr>
          <p:cNvPr id="4" name="Content Placeholder 2">
            <a:extLst>
              <a:ext uri="{FF2B5EF4-FFF2-40B4-BE49-F238E27FC236}">
                <a16:creationId xmlns:a16="http://schemas.microsoft.com/office/drawing/2014/main" id="{3BB414F1-8F08-3A3B-45E3-9F44595164A1}"/>
              </a:ext>
            </a:extLst>
          </p:cNvPr>
          <p:cNvSpPr>
            <a:spLocks noGrp="1"/>
          </p:cNvSpPr>
          <p:nvPr>
            <p:ph sz="half" idx="14" hasCustomPrompt="1"/>
          </p:nvPr>
        </p:nvSpPr>
        <p:spPr>
          <a:xfrm>
            <a:off x="762001" y="3058886"/>
            <a:ext cx="6597372" cy="3296194"/>
          </a:xfrm>
        </p:spPr>
        <p:txBody>
          <a:bodyPr>
            <a:normAutofit/>
          </a:bodyPr>
          <a:lstStyle>
            <a:lvl1pPr marL="0" indent="0">
              <a:lnSpc>
                <a:spcPts val="2000"/>
              </a:lnSpc>
              <a:buFont typeface="Arial" panose="020B0604020202020204" pitchFamily="34" charset="0"/>
              <a:buNone/>
              <a:defRPr sz="1800">
                <a:solidFill>
                  <a:schemeClr val="bg1"/>
                </a:solidFill>
              </a:defRPr>
            </a:lvl1pPr>
            <a:lvl2pPr marL="457200">
              <a:lnSpc>
                <a:spcPts val="2000"/>
              </a:lnSpc>
              <a:defRPr sz="1800">
                <a:solidFill>
                  <a:schemeClr val="bg1"/>
                </a:solidFill>
              </a:defRPr>
            </a:lvl2pPr>
            <a:lvl3pPr marL="914400">
              <a:lnSpc>
                <a:spcPts val="2000"/>
              </a:lnSpc>
              <a:defRPr sz="1800">
                <a:solidFill>
                  <a:schemeClr val="bg1"/>
                </a:solidFill>
              </a:defRPr>
            </a:lvl3pPr>
            <a:lvl4pPr marL="1371600">
              <a:lnSpc>
                <a:spcPts val="2000"/>
              </a:lnSpc>
              <a:defRPr sz="1800">
                <a:solidFill>
                  <a:schemeClr val="bg1"/>
                </a:solidFill>
              </a:defRPr>
            </a:lvl4pPr>
            <a:lvl5pPr marL="1828800">
              <a:lnSpc>
                <a:spcPts val="2000"/>
              </a:lnSpc>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8069602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p:bg>
      <p:bgPr>
        <a:solidFill>
          <a:schemeClr val="accent3"/>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F09F422-89F7-BDA7-7801-F364BA5D95A5}"/>
              </a:ext>
              <a:ext uri="{C183D7F6-B498-43B3-948B-1728B52AA6E4}">
                <adec:decorative xmlns:adec="http://schemas.microsoft.com/office/drawing/2017/decorative" val="1"/>
              </a:ext>
            </a:extLst>
          </p:cNvPr>
          <p:cNvGrpSpPr/>
          <p:nvPr userDrawn="1"/>
        </p:nvGrpSpPr>
        <p:grpSpPr>
          <a:xfrm>
            <a:off x="-3045" y="-4303"/>
            <a:ext cx="7252590" cy="6862680"/>
            <a:chOff x="-3045" y="-4303"/>
            <a:chExt cx="7252590" cy="6862680"/>
          </a:xfrm>
        </p:grpSpPr>
        <p:sp>
          <p:nvSpPr>
            <p:cNvPr id="34" name="Rectangle 33">
              <a:extLst>
                <a:ext uri="{FF2B5EF4-FFF2-40B4-BE49-F238E27FC236}">
                  <a16:creationId xmlns:a16="http://schemas.microsoft.com/office/drawing/2014/main" id="{D629CA98-D89C-4A69-9A55-8D6C17DCDDF0}"/>
                </a:ext>
              </a:extLst>
            </p:cNvPr>
            <p:cNvSpPr/>
            <p:nvPr userDrawn="1"/>
          </p:nvSpPr>
          <p:spPr>
            <a:xfrm>
              <a:off x="-1146" y="4775407"/>
              <a:ext cx="2029968" cy="2077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Graphic 27">
              <a:extLst>
                <a:ext uri="{FF2B5EF4-FFF2-40B4-BE49-F238E27FC236}">
                  <a16:creationId xmlns:a16="http://schemas.microsoft.com/office/drawing/2014/main" id="{12C5F573-21FC-4A6F-B46F-5583E20C994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3045" y="-4303"/>
              <a:ext cx="2029968" cy="2029968"/>
            </a:xfrm>
            <a:prstGeom prst="rect">
              <a:avLst/>
            </a:prstGeom>
          </p:spPr>
        </p:pic>
        <p:sp>
          <p:nvSpPr>
            <p:cNvPr id="39" name="Rectangle 38">
              <a:extLst>
                <a:ext uri="{FF2B5EF4-FFF2-40B4-BE49-F238E27FC236}">
                  <a16:creationId xmlns:a16="http://schemas.microsoft.com/office/drawing/2014/main" id="{EA65556A-38A5-4BA5-9A40-33F02F960B1E}"/>
                </a:ext>
              </a:extLst>
            </p:cNvPr>
            <p:cNvSpPr/>
            <p:nvPr userDrawn="1"/>
          </p:nvSpPr>
          <p:spPr>
            <a:xfrm>
              <a:off x="3757" y="2033993"/>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37900790-71B8-45C8-9B6D-07E23CEA7632}"/>
                </a:ext>
              </a:extLst>
            </p:cNvPr>
            <p:cNvSpPr/>
            <p:nvPr userDrawn="1"/>
          </p:nvSpPr>
          <p:spPr>
            <a:xfrm>
              <a:off x="-218" y="4059798"/>
              <a:ext cx="2029968" cy="7595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28AC969-4FA2-44AD-A273-2A0B7839749F}"/>
                </a:ext>
              </a:extLst>
            </p:cNvPr>
            <p:cNvSpPr/>
            <p:nvPr userDrawn="1"/>
          </p:nvSpPr>
          <p:spPr>
            <a:xfrm>
              <a:off x="4071442" y="4058828"/>
              <a:ext cx="3178103" cy="2799549"/>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a:extLst>
                <a:ext uri="{FF2B5EF4-FFF2-40B4-BE49-F238E27FC236}">
                  <a16:creationId xmlns:a16="http://schemas.microsoft.com/office/drawing/2014/main" id="{91CB31D0-C621-4EF7-AE25-5C3BCD5882C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038053" y="2029625"/>
              <a:ext cx="2029878" cy="2023760"/>
            </a:xfrm>
            <a:prstGeom prst="rect">
              <a:avLst/>
            </a:prstGeom>
          </p:spPr>
        </p:pic>
        <p:pic>
          <p:nvPicPr>
            <p:cNvPr id="69" name="Graphic 68">
              <a:extLst>
                <a:ext uri="{FF2B5EF4-FFF2-40B4-BE49-F238E27FC236}">
                  <a16:creationId xmlns:a16="http://schemas.microsoft.com/office/drawing/2014/main" id="{B2CC2F02-F98F-4E69-AA01-CCF96A602E1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034034" y="4055808"/>
              <a:ext cx="2029968" cy="2029968"/>
            </a:xfrm>
            <a:prstGeom prst="rect">
              <a:avLst/>
            </a:prstGeom>
          </p:spPr>
        </p:pic>
        <p:sp>
          <p:nvSpPr>
            <p:cNvPr id="8" name="Rectangle 9">
              <a:extLst>
                <a:ext uri="{FF2B5EF4-FFF2-40B4-BE49-F238E27FC236}">
                  <a16:creationId xmlns:a16="http://schemas.microsoft.com/office/drawing/2014/main" id="{FE05B395-CB62-452B-A84F-936AD8EDDA92}"/>
                </a:ext>
              </a:extLst>
            </p:cNvPr>
            <p:cNvSpPr/>
            <p:nvPr userDrawn="1"/>
          </p:nvSpPr>
          <p:spPr>
            <a:xfrm>
              <a:off x="2028568" y="4060579"/>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a:extLst>
                <a:ext uri="{FF2B5EF4-FFF2-40B4-BE49-F238E27FC236}">
                  <a16:creationId xmlns:a16="http://schemas.microsoft.com/office/drawing/2014/main" id="{2622C30D-68C5-43FD-997F-CFD4DD72E16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rot="5400000">
              <a:off x="2043950" y="4059923"/>
              <a:ext cx="2029968" cy="2029968"/>
            </a:xfrm>
            <a:prstGeom prst="rect">
              <a:avLst/>
            </a:prstGeom>
          </p:spPr>
        </p:pic>
        <p:pic>
          <p:nvPicPr>
            <p:cNvPr id="35" name="Picture 34" descr="A black and white striped pattern&#10;&#10;Description automatically generated with low confidence">
              <a:extLst>
                <a:ext uri="{FF2B5EF4-FFF2-40B4-BE49-F238E27FC236}">
                  <a16:creationId xmlns:a16="http://schemas.microsoft.com/office/drawing/2014/main" id="{AC3CDBDC-6EB4-4B7D-A9F6-4CFA748349B5}"/>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406" y="3062893"/>
              <a:ext cx="2019299" cy="999451"/>
            </a:xfrm>
            <a:prstGeom prst="rect">
              <a:avLst/>
            </a:prstGeom>
          </p:spPr>
        </p:pic>
        <p:grpSp>
          <p:nvGrpSpPr>
            <p:cNvPr id="162" name="Group 161">
              <a:extLst>
                <a:ext uri="{FF2B5EF4-FFF2-40B4-BE49-F238E27FC236}">
                  <a16:creationId xmlns:a16="http://schemas.microsoft.com/office/drawing/2014/main" id="{34457344-691C-417A-9C29-5AD8ABC43E5A}"/>
                </a:ext>
              </a:extLst>
            </p:cNvPr>
            <p:cNvGrpSpPr/>
            <p:nvPr userDrawn="1"/>
          </p:nvGrpSpPr>
          <p:grpSpPr>
            <a:xfrm>
              <a:off x="4433" y="4836676"/>
              <a:ext cx="1965960" cy="1965960"/>
              <a:chOff x="5361924" y="7472790"/>
              <a:chExt cx="1828800" cy="1828800"/>
            </a:xfrm>
          </p:grpSpPr>
          <p:grpSp>
            <p:nvGrpSpPr>
              <p:cNvPr id="163" name="Group 162">
                <a:extLst>
                  <a:ext uri="{FF2B5EF4-FFF2-40B4-BE49-F238E27FC236}">
                    <a16:creationId xmlns:a16="http://schemas.microsoft.com/office/drawing/2014/main" id="{68DDC918-5A9B-4D14-98A4-9002D8520FD4}"/>
                  </a:ext>
                </a:extLst>
              </p:cNvPr>
              <p:cNvGrpSpPr/>
              <p:nvPr userDrawn="1"/>
            </p:nvGrpSpPr>
            <p:grpSpPr>
              <a:xfrm>
                <a:off x="5361924" y="7472790"/>
                <a:ext cx="1828800" cy="1828800"/>
                <a:chOff x="5361924" y="7472790"/>
                <a:chExt cx="1828800" cy="1828800"/>
              </a:xfrm>
            </p:grpSpPr>
            <p:grpSp>
              <p:nvGrpSpPr>
                <p:cNvPr id="165" name="Group 164">
                  <a:extLst>
                    <a:ext uri="{FF2B5EF4-FFF2-40B4-BE49-F238E27FC236}">
                      <a16:creationId xmlns:a16="http://schemas.microsoft.com/office/drawing/2014/main" id="{2366D07F-988F-459E-BBD3-15126F92902E}"/>
                    </a:ext>
                  </a:extLst>
                </p:cNvPr>
                <p:cNvGrpSpPr/>
                <p:nvPr userDrawn="1"/>
              </p:nvGrpSpPr>
              <p:grpSpPr>
                <a:xfrm>
                  <a:off x="5361924" y="7472790"/>
                  <a:ext cx="1828800" cy="1828800"/>
                  <a:chOff x="5388428" y="7173291"/>
                  <a:chExt cx="1828800" cy="1828800"/>
                </a:xfrm>
              </p:grpSpPr>
              <p:grpSp>
                <p:nvGrpSpPr>
                  <p:cNvPr id="173" name="Group 172">
                    <a:extLst>
                      <a:ext uri="{FF2B5EF4-FFF2-40B4-BE49-F238E27FC236}">
                        <a16:creationId xmlns:a16="http://schemas.microsoft.com/office/drawing/2014/main" id="{6CCACE8C-699F-4B10-BA84-94167BA05CC5}"/>
                      </a:ext>
                    </a:extLst>
                  </p:cNvPr>
                  <p:cNvGrpSpPr/>
                  <p:nvPr userDrawn="1"/>
                </p:nvGrpSpPr>
                <p:grpSpPr>
                  <a:xfrm>
                    <a:off x="5388428" y="7173291"/>
                    <a:ext cx="1828800" cy="1828800"/>
                    <a:chOff x="5388428" y="7173291"/>
                    <a:chExt cx="1828800" cy="1828800"/>
                  </a:xfrm>
                </p:grpSpPr>
                <p:grpSp>
                  <p:nvGrpSpPr>
                    <p:cNvPr id="176" name="Group 175">
                      <a:extLst>
                        <a:ext uri="{FF2B5EF4-FFF2-40B4-BE49-F238E27FC236}">
                          <a16:creationId xmlns:a16="http://schemas.microsoft.com/office/drawing/2014/main" id="{59F49E32-0B71-4676-8012-BA971DA2100F}"/>
                        </a:ext>
                      </a:extLst>
                    </p:cNvPr>
                    <p:cNvGrpSpPr/>
                    <p:nvPr userDrawn="1"/>
                  </p:nvGrpSpPr>
                  <p:grpSpPr>
                    <a:xfrm>
                      <a:off x="5388428" y="7173291"/>
                      <a:ext cx="1828800" cy="1828800"/>
                      <a:chOff x="5579044" y="7049770"/>
                      <a:chExt cx="1828800" cy="1828800"/>
                    </a:xfrm>
                  </p:grpSpPr>
                  <p:grpSp>
                    <p:nvGrpSpPr>
                      <p:cNvPr id="178" name="Group 177">
                        <a:extLst>
                          <a:ext uri="{FF2B5EF4-FFF2-40B4-BE49-F238E27FC236}">
                            <a16:creationId xmlns:a16="http://schemas.microsoft.com/office/drawing/2014/main" id="{DF41FA5A-1504-4DC4-B514-00C377423E7C}"/>
                          </a:ext>
                        </a:extLst>
                      </p:cNvPr>
                      <p:cNvGrpSpPr/>
                      <p:nvPr userDrawn="1"/>
                    </p:nvGrpSpPr>
                    <p:grpSpPr>
                      <a:xfrm>
                        <a:off x="5579044" y="7049770"/>
                        <a:ext cx="1828800" cy="1828800"/>
                        <a:chOff x="5579044" y="7049770"/>
                        <a:chExt cx="1828800" cy="1828800"/>
                      </a:xfrm>
                    </p:grpSpPr>
                    <p:grpSp>
                      <p:nvGrpSpPr>
                        <p:cNvPr id="180" name="Group 179">
                          <a:extLst>
                            <a:ext uri="{FF2B5EF4-FFF2-40B4-BE49-F238E27FC236}">
                              <a16:creationId xmlns:a16="http://schemas.microsoft.com/office/drawing/2014/main" id="{68B4610A-A91F-459F-A9C5-9FC624665516}"/>
                            </a:ext>
                          </a:extLst>
                        </p:cNvPr>
                        <p:cNvGrpSpPr/>
                        <p:nvPr userDrawn="1"/>
                      </p:nvGrpSpPr>
                      <p:grpSpPr>
                        <a:xfrm>
                          <a:off x="5579044" y="7049770"/>
                          <a:ext cx="1828800" cy="1828800"/>
                          <a:chOff x="5579044" y="7049770"/>
                          <a:chExt cx="1828800" cy="1828800"/>
                        </a:xfrm>
                      </p:grpSpPr>
                      <p:grpSp>
                        <p:nvGrpSpPr>
                          <p:cNvPr id="182" name="Group 181">
                            <a:extLst>
                              <a:ext uri="{FF2B5EF4-FFF2-40B4-BE49-F238E27FC236}">
                                <a16:creationId xmlns:a16="http://schemas.microsoft.com/office/drawing/2014/main" id="{D794F6E3-A9E3-42A9-93AA-7B9E20AD922D}"/>
                              </a:ext>
                            </a:extLst>
                          </p:cNvPr>
                          <p:cNvGrpSpPr/>
                          <p:nvPr userDrawn="1"/>
                        </p:nvGrpSpPr>
                        <p:grpSpPr>
                          <a:xfrm>
                            <a:off x="5579044" y="7049770"/>
                            <a:ext cx="1828800" cy="1828800"/>
                            <a:chOff x="5579044" y="7049770"/>
                            <a:chExt cx="1828800" cy="1828800"/>
                          </a:xfrm>
                        </p:grpSpPr>
                        <p:sp>
                          <p:nvSpPr>
                            <p:cNvPr id="184" name="Oval 183">
                              <a:extLst>
                                <a:ext uri="{FF2B5EF4-FFF2-40B4-BE49-F238E27FC236}">
                                  <a16:creationId xmlns:a16="http://schemas.microsoft.com/office/drawing/2014/main" id="{90B634B0-4792-4A28-B92A-ACA35F177675}"/>
                                </a:ext>
                              </a:extLst>
                            </p:cNvPr>
                            <p:cNvSpPr/>
                            <p:nvPr userDrawn="1"/>
                          </p:nvSpPr>
                          <p:spPr>
                            <a:xfrm>
                              <a:off x="5579044" y="7049770"/>
                              <a:ext cx="1828800" cy="18288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85" name="Oval 184">
                              <a:extLst>
                                <a:ext uri="{FF2B5EF4-FFF2-40B4-BE49-F238E27FC236}">
                                  <a16:creationId xmlns:a16="http://schemas.microsoft.com/office/drawing/2014/main" id="{1B466310-2C61-42F1-81EB-2B5BF01B2267}"/>
                                </a:ext>
                              </a:extLst>
                            </p:cNvPr>
                            <p:cNvSpPr/>
                            <p:nvPr userDrawn="1"/>
                          </p:nvSpPr>
                          <p:spPr>
                            <a:xfrm>
                              <a:off x="5647624" y="7118350"/>
                              <a:ext cx="1691640" cy="16916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83" name="Oval 182">
                            <a:extLst>
                              <a:ext uri="{FF2B5EF4-FFF2-40B4-BE49-F238E27FC236}">
                                <a16:creationId xmlns:a16="http://schemas.microsoft.com/office/drawing/2014/main" id="{53A72A9A-79AE-4A89-8938-7A85E2248DE6}"/>
                              </a:ext>
                            </a:extLst>
                          </p:cNvPr>
                          <p:cNvSpPr/>
                          <p:nvPr userDrawn="1"/>
                        </p:nvSpPr>
                        <p:spPr>
                          <a:xfrm>
                            <a:off x="5716204" y="7186930"/>
                            <a:ext cx="1554480" cy="15544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81" name="Oval 180">
                          <a:extLst>
                            <a:ext uri="{FF2B5EF4-FFF2-40B4-BE49-F238E27FC236}">
                              <a16:creationId xmlns:a16="http://schemas.microsoft.com/office/drawing/2014/main" id="{02618DCD-5B83-4412-9D1A-968C246DCAC1}"/>
                            </a:ext>
                          </a:extLst>
                        </p:cNvPr>
                        <p:cNvSpPr/>
                        <p:nvPr userDrawn="1"/>
                      </p:nvSpPr>
                      <p:spPr>
                        <a:xfrm>
                          <a:off x="5784784" y="7255510"/>
                          <a:ext cx="1417320" cy="14173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9" name="Oval 178">
                        <a:extLst>
                          <a:ext uri="{FF2B5EF4-FFF2-40B4-BE49-F238E27FC236}">
                            <a16:creationId xmlns:a16="http://schemas.microsoft.com/office/drawing/2014/main" id="{29B173F9-A6EA-4B31-B4C6-3C8DE08F2F11}"/>
                          </a:ext>
                        </a:extLst>
                      </p:cNvPr>
                      <p:cNvSpPr/>
                      <p:nvPr userDrawn="1"/>
                    </p:nvSpPr>
                    <p:spPr>
                      <a:xfrm>
                        <a:off x="5853364" y="7324090"/>
                        <a:ext cx="1280160" cy="12801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7" name="Oval 176">
                      <a:extLst>
                        <a:ext uri="{FF2B5EF4-FFF2-40B4-BE49-F238E27FC236}">
                          <a16:creationId xmlns:a16="http://schemas.microsoft.com/office/drawing/2014/main" id="{466DB0E2-4B80-4A09-8BCA-9432E1E1DAE3}"/>
                        </a:ext>
                      </a:extLst>
                    </p:cNvPr>
                    <p:cNvSpPr/>
                    <p:nvPr userDrawn="1"/>
                  </p:nvSpPr>
                  <p:spPr>
                    <a:xfrm>
                      <a:off x="5731328" y="7516191"/>
                      <a:ext cx="1143000" cy="11430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4" name="Oval 173">
                    <a:extLst>
                      <a:ext uri="{FF2B5EF4-FFF2-40B4-BE49-F238E27FC236}">
                        <a16:creationId xmlns:a16="http://schemas.microsoft.com/office/drawing/2014/main" id="{20D2F087-D77F-4913-922E-014FB9DEE63E}"/>
                      </a:ext>
                    </a:extLst>
                  </p:cNvPr>
                  <p:cNvSpPr/>
                  <p:nvPr userDrawn="1"/>
                </p:nvSpPr>
                <p:spPr>
                  <a:xfrm>
                    <a:off x="5799908" y="7584771"/>
                    <a:ext cx="1005840" cy="10058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66" name="Oval 165">
                  <a:extLst>
                    <a:ext uri="{FF2B5EF4-FFF2-40B4-BE49-F238E27FC236}">
                      <a16:creationId xmlns:a16="http://schemas.microsoft.com/office/drawing/2014/main" id="{DD44EC19-A244-4489-9CB8-0361CFBFD02F}"/>
                    </a:ext>
                  </a:extLst>
                </p:cNvPr>
                <p:cNvSpPr/>
                <p:nvPr userDrawn="1"/>
              </p:nvSpPr>
              <p:spPr>
                <a:xfrm>
                  <a:off x="5841984" y="7952850"/>
                  <a:ext cx="868680" cy="8686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7" name="Oval 166">
                  <a:extLst>
                    <a:ext uri="{FF2B5EF4-FFF2-40B4-BE49-F238E27FC236}">
                      <a16:creationId xmlns:a16="http://schemas.microsoft.com/office/drawing/2014/main" id="{C5C029E7-6D6D-4D14-8D8E-E407011AF097}"/>
                    </a:ext>
                  </a:extLst>
                </p:cNvPr>
                <p:cNvSpPr/>
                <p:nvPr userDrawn="1"/>
              </p:nvSpPr>
              <p:spPr>
                <a:xfrm>
                  <a:off x="5910564" y="8021430"/>
                  <a:ext cx="731520" cy="7315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9" name="Oval 168">
                  <a:extLst>
                    <a:ext uri="{FF2B5EF4-FFF2-40B4-BE49-F238E27FC236}">
                      <a16:creationId xmlns:a16="http://schemas.microsoft.com/office/drawing/2014/main" id="{4A74D8A7-ACD3-40A3-918D-46DF99BF9F3E}"/>
                    </a:ext>
                  </a:extLst>
                </p:cNvPr>
                <p:cNvSpPr/>
                <p:nvPr userDrawn="1"/>
              </p:nvSpPr>
              <p:spPr>
                <a:xfrm>
                  <a:off x="5979144" y="8090010"/>
                  <a:ext cx="594360" cy="5943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1" name="Oval 170">
                  <a:extLst>
                    <a:ext uri="{FF2B5EF4-FFF2-40B4-BE49-F238E27FC236}">
                      <a16:creationId xmlns:a16="http://schemas.microsoft.com/office/drawing/2014/main" id="{9C994ED9-5124-452B-986B-4782056BCFB3}"/>
                    </a:ext>
                  </a:extLst>
                </p:cNvPr>
                <p:cNvSpPr/>
                <p:nvPr userDrawn="1"/>
              </p:nvSpPr>
              <p:spPr>
                <a:xfrm>
                  <a:off x="6047724" y="8158590"/>
                  <a:ext cx="457200" cy="4572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2" name="Oval 171">
                  <a:extLst>
                    <a:ext uri="{FF2B5EF4-FFF2-40B4-BE49-F238E27FC236}">
                      <a16:creationId xmlns:a16="http://schemas.microsoft.com/office/drawing/2014/main" id="{8ADCBFB4-9F0A-40FB-A585-2728254E0A7C}"/>
                    </a:ext>
                  </a:extLst>
                </p:cNvPr>
                <p:cNvSpPr/>
                <p:nvPr userDrawn="1"/>
              </p:nvSpPr>
              <p:spPr>
                <a:xfrm>
                  <a:off x="6116304" y="8227170"/>
                  <a:ext cx="320040" cy="3200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64" name="Oval 163">
                <a:extLst>
                  <a:ext uri="{FF2B5EF4-FFF2-40B4-BE49-F238E27FC236}">
                    <a16:creationId xmlns:a16="http://schemas.microsoft.com/office/drawing/2014/main" id="{42E049E2-81A6-45F8-BA9F-DEA21400B1AD}"/>
                  </a:ext>
                </a:extLst>
              </p:cNvPr>
              <p:cNvSpPr/>
              <p:nvPr userDrawn="1"/>
            </p:nvSpPr>
            <p:spPr>
              <a:xfrm>
                <a:off x="6184884" y="8295750"/>
                <a:ext cx="182880" cy="1828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7" name="Freeform: Shape 66">
              <a:extLst>
                <a:ext uri="{FF2B5EF4-FFF2-40B4-BE49-F238E27FC236}">
                  <a16:creationId xmlns:a16="http://schemas.microsoft.com/office/drawing/2014/main" id="{75F20D6C-6085-4D3F-9186-6895908C97B9}"/>
                </a:ext>
              </a:extLst>
            </p:cNvPr>
            <p:cNvSpPr/>
            <p:nvPr userDrawn="1"/>
          </p:nvSpPr>
          <p:spPr>
            <a:xfrm rot="16200000">
              <a:off x="506891" y="5335524"/>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1" name="Rectangle 70">
              <a:extLst>
                <a:ext uri="{FF2B5EF4-FFF2-40B4-BE49-F238E27FC236}">
                  <a16:creationId xmlns:a16="http://schemas.microsoft.com/office/drawing/2014/main" id="{BC56BE23-DE49-4D55-A6A0-DFE2A870120D}"/>
                </a:ext>
              </a:extLst>
            </p:cNvPr>
            <p:cNvSpPr/>
            <p:nvPr userDrawn="1"/>
          </p:nvSpPr>
          <p:spPr>
            <a:xfrm>
              <a:off x="2028658" y="6089528"/>
              <a:ext cx="2049251" cy="768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Oval 74">
              <a:extLst>
                <a:ext uri="{FF2B5EF4-FFF2-40B4-BE49-F238E27FC236}">
                  <a16:creationId xmlns:a16="http://schemas.microsoft.com/office/drawing/2014/main" id="{BCF3BD55-FF25-4CA9-8016-81AEB8AA43E8}"/>
                </a:ext>
              </a:extLst>
            </p:cNvPr>
            <p:cNvSpPr/>
            <p:nvPr userDrawn="1"/>
          </p:nvSpPr>
          <p:spPr>
            <a:xfrm>
              <a:off x="3838078" y="185947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7" name="Straight Connector 76">
              <a:extLst>
                <a:ext uri="{FF2B5EF4-FFF2-40B4-BE49-F238E27FC236}">
                  <a16:creationId xmlns:a16="http://schemas.microsoft.com/office/drawing/2014/main" id="{DE09EA6C-7AC2-47BE-95B8-4D3412867BA5}"/>
                </a:ext>
              </a:extLst>
            </p:cNvPr>
            <p:cNvCxnSpPr>
              <a:cxnSpLocks/>
            </p:cNvCxnSpPr>
            <p:nvPr userDrawn="1"/>
          </p:nvCxnSpPr>
          <p:spPr>
            <a:xfrm flipV="1">
              <a:off x="0" y="1990665"/>
              <a:ext cx="4023360" cy="33894"/>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974771" y="576943"/>
            <a:ext cx="6449786" cy="2785508"/>
          </a:xfrm>
        </p:spPr>
        <p:txBody>
          <a:bodyPr anchor="b">
            <a:normAutofit/>
          </a:bodyPr>
          <a:lstStyle>
            <a:lvl1pPr algn="l">
              <a:defRPr sz="48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EB00591F-8CE8-B626-C81A-6C960B2BAECA}"/>
              </a:ext>
            </a:extLst>
          </p:cNvPr>
          <p:cNvSpPr>
            <a:spLocks noGrp="1"/>
          </p:cNvSpPr>
          <p:nvPr>
            <p:ph type="subTitle" idx="1" hasCustomPrompt="1"/>
          </p:nvPr>
        </p:nvSpPr>
        <p:spPr>
          <a:xfrm>
            <a:off x="4974772" y="3373686"/>
            <a:ext cx="6449785" cy="1029586"/>
          </a:xfrm>
        </p:spPr>
        <p:txBody>
          <a:bodyPr>
            <a:normAutofit/>
          </a:bodyPr>
          <a:lstStyle>
            <a:lvl1pPr marL="0" indent="0" algn="l">
              <a:lnSpc>
                <a:spcPct val="150000"/>
              </a:lnSpc>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92" name="Date Placeholder 3">
            <a:extLst>
              <a:ext uri="{FF2B5EF4-FFF2-40B4-BE49-F238E27FC236}">
                <a16:creationId xmlns:a16="http://schemas.microsoft.com/office/drawing/2014/main" id="{2837477B-3D20-4982-86AF-91100FE408D3}"/>
              </a:ext>
            </a:extLst>
          </p:cNvPr>
          <p:cNvSpPr>
            <a:spLocks noGrp="1"/>
          </p:cNvSpPr>
          <p:nvPr>
            <p:ph type="dt" sz="half" idx="10"/>
          </p:nvPr>
        </p:nvSpPr>
        <p:spPr>
          <a:xfrm>
            <a:off x="7519821" y="6353175"/>
            <a:ext cx="1097280" cy="365125"/>
          </a:xfrm>
        </p:spPr>
        <p:txBody>
          <a:bodyPr/>
          <a:lstStyle>
            <a:lvl1pPr>
              <a:defRPr>
                <a:solidFill>
                  <a:schemeClr val="bg1"/>
                </a:solidFill>
              </a:defRPr>
            </a:lvl1pPr>
          </a:lstStyle>
          <a:p>
            <a:r>
              <a:rPr lang="en-US" dirty="0"/>
              <a:t>12/11/2023</a:t>
            </a:r>
          </a:p>
        </p:txBody>
      </p:sp>
      <p:sp>
        <p:nvSpPr>
          <p:cNvPr id="193" name="Footer Placeholder 4">
            <a:extLst>
              <a:ext uri="{FF2B5EF4-FFF2-40B4-BE49-F238E27FC236}">
                <a16:creationId xmlns:a16="http://schemas.microsoft.com/office/drawing/2014/main" id="{B6E38A1E-AF37-4A09-9B69-65397A079362}"/>
              </a:ext>
            </a:extLst>
          </p:cNvPr>
          <p:cNvSpPr>
            <a:spLocks noGrp="1"/>
          </p:cNvSpPr>
          <p:nvPr>
            <p:ph type="ftr" sz="quarter" idx="11"/>
          </p:nvPr>
        </p:nvSpPr>
        <p:spPr>
          <a:xfrm>
            <a:off x="8727198" y="6350000"/>
            <a:ext cx="2286000" cy="365125"/>
          </a:xfrm>
        </p:spPr>
        <p:txBody>
          <a:bodyPr/>
          <a:lstStyle>
            <a:lvl1pPr>
              <a:defRPr>
                <a:solidFill>
                  <a:schemeClr val="bg1"/>
                </a:solidFill>
              </a:defRPr>
            </a:lvl1pPr>
          </a:lstStyle>
          <a:p>
            <a:r>
              <a:rPr lang="en-US" dirty="0"/>
              <a:t>Presentation title</a:t>
            </a:r>
          </a:p>
        </p:txBody>
      </p:sp>
      <p:sp>
        <p:nvSpPr>
          <p:cNvPr id="194" name="Slide Number Placeholder 5">
            <a:extLst>
              <a:ext uri="{FF2B5EF4-FFF2-40B4-BE49-F238E27FC236}">
                <a16:creationId xmlns:a16="http://schemas.microsoft.com/office/drawing/2014/main" id="{FB77B535-C760-4E32-8A7E-BF9AD08BBC39}"/>
              </a:ext>
            </a:extLst>
          </p:cNvPr>
          <p:cNvSpPr>
            <a:spLocks noGrp="1"/>
          </p:cNvSpPr>
          <p:nvPr>
            <p:ph type="sldNum" sz="quarter" idx="12"/>
          </p:nvPr>
        </p:nvSpPr>
        <p:spPr>
          <a:xfrm>
            <a:off x="11123295" y="6352847"/>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64770521"/>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5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771736" y="896112"/>
            <a:ext cx="9389288" cy="1362456"/>
          </a:xfrm>
        </p:spPr>
        <p:txBody>
          <a:bodyPr anchor="t" anchorCtr="0"/>
          <a:lstStyle>
            <a:lvl1pPr>
              <a:defRPr cap="all" baseline="0">
                <a:solidFill>
                  <a:schemeClr val="accent1"/>
                </a:solidFill>
              </a:defRPr>
            </a:lvl1pPr>
          </a:lstStyle>
          <a:p>
            <a:r>
              <a:rPr lang="en-US" dirty="0"/>
              <a:t>CLICK TO ADD TITLE</a:t>
            </a:r>
          </a:p>
        </p:txBody>
      </p:sp>
      <p:grpSp>
        <p:nvGrpSpPr>
          <p:cNvPr id="5" name="Group 4">
            <a:extLst>
              <a:ext uri="{FF2B5EF4-FFF2-40B4-BE49-F238E27FC236}">
                <a16:creationId xmlns:a16="http://schemas.microsoft.com/office/drawing/2014/main" id="{E88DF45F-9FEA-47BE-AC15-52BE148E1814}"/>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771735" y="6353175"/>
            <a:ext cx="1097280" cy="365125"/>
          </a:xfrm>
        </p:spPr>
        <p:txBody>
          <a:bodyPr/>
          <a:lstStyle>
            <a:lvl1pPr>
              <a:defRPr>
                <a:solidFill>
                  <a:schemeClr val="tx1">
                    <a:lumMod val="75000"/>
                    <a:lumOff val="25000"/>
                  </a:schemeClr>
                </a:solidFill>
              </a:defRPr>
            </a:lvl1pPr>
          </a:lstStyle>
          <a:p>
            <a:r>
              <a:rPr lang="en-US" dirty="0"/>
              <a:t>12/11/2023</a:t>
            </a:r>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a:lstStyle>
            <a:lvl1pPr>
              <a:defRPr>
                <a:solidFill>
                  <a:schemeClr val="tx1">
                    <a:lumMod val="75000"/>
                    <a:lumOff val="25000"/>
                  </a:schemeClr>
                </a:solidFill>
              </a:defRPr>
            </a:lvl1pPr>
          </a:lstStyle>
          <a:p>
            <a:r>
              <a:rPr lang="en-US" dirty="0"/>
              <a:t>Presentation title</a:t>
            </a:r>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
        <p:nvSpPr>
          <p:cNvPr id="6" name="Content Placeholder 2">
            <a:extLst>
              <a:ext uri="{FF2B5EF4-FFF2-40B4-BE49-F238E27FC236}">
                <a16:creationId xmlns:a16="http://schemas.microsoft.com/office/drawing/2014/main" id="{B135D7B7-20E9-ADCF-4417-B443AF3112FC}"/>
              </a:ext>
            </a:extLst>
          </p:cNvPr>
          <p:cNvSpPr>
            <a:spLocks noGrp="1"/>
          </p:cNvSpPr>
          <p:nvPr>
            <p:ph sz="half" idx="14" hasCustomPrompt="1"/>
          </p:nvPr>
        </p:nvSpPr>
        <p:spPr>
          <a:xfrm>
            <a:off x="771734" y="2590800"/>
            <a:ext cx="4515035" cy="3505200"/>
          </a:xfrm>
        </p:spPr>
        <p:txBody>
          <a:bodyPr>
            <a:normAutofit/>
          </a:bodyPr>
          <a:lstStyle>
            <a:lvl1pPr marL="0" indent="0">
              <a:lnSpc>
                <a:spcPts val="2000"/>
              </a:lnSpc>
              <a:buFont typeface="Arial" panose="020B0604020202020204" pitchFamily="34" charset="0"/>
              <a:buNone/>
              <a:defRPr sz="18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5D4468C5-0B68-8408-80C5-F8681CA98918}"/>
              </a:ext>
            </a:extLst>
          </p:cNvPr>
          <p:cNvSpPr>
            <a:spLocks noGrp="1"/>
          </p:cNvSpPr>
          <p:nvPr>
            <p:ph sz="half" idx="15" hasCustomPrompt="1"/>
          </p:nvPr>
        </p:nvSpPr>
        <p:spPr>
          <a:xfrm>
            <a:off x="5645989" y="2590800"/>
            <a:ext cx="4515035" cy="3505200"/>
          </a:xfrm>
        </p:spPr>
        <p:txBody>
          <a:bodyPr>
            <a:normAutofit/>
          </a:bodyPr>
          <a:lstStyle>
            <a:lvl1pPr marL="0" indent="0">
              <a:lnSpc>
                <a:spcPts val="2000"/>
              </a:lnSpc>
              <a:buFont typeface="Arial" panose="020B0604020202020204" pitchFamily="34" charset="0"/>
              <a:buNone/>
              <a:defRPr sz="18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88813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E1BC9BFE-80C0-4DA9-92DB-070C41E412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403102" y="-983359"/>
            <a:ext cx="2029968" cy="2029968"/>
          </a:xfrm>
          <a:prstGeom prst="rect">
            <a:avLst/>
          </a:prstGeom>
        </p:spPr>
      </p:pic>
      <p:sp>
        <p:nvSpPr>
          <p:cNvPr id="8" name="Rectangle 23">
            <a:extLst>
              <a:ext uri="{FF2B5EF4-FFF2-40B4-BE49-F238E27FC236}">
                <a16:creationId xmlns:a16="http://schemas.microsoft.com/office/drawing/2014/main" id="{F5ED01E4-35BF-4165-86B2-E3BDFD91DEE3}"/>
              </a:ext>
              <a:ext uri="{C183D7F6-B498-43B3-948B-1728B52AA6E4}">
                <adec:decorative xmlns:adec="http://schemas.microsoft.com/office/drawing/2017/decorative" val="1"/>
              </a:ext>
            </a:extLst>
          </p:cNvPr>
          <p:cNvSpPr/>
          <p:nvPr userDrawn="1"/>
        </p:nvSpPr>
        <p:spPr>
          <a:xfrm rot="13508190">
            <a:off x="-1025089"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B7E6DD28-C71B-4484-973A-D12A27730009}"/>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2533">
            <a:off x="407892"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 uri="{C183D7F6-B498-43B3-948B-1728B52AA6E4}">
                <adec:decorative xmlns:adec="http://schemas.microsoft.com/office/drawing/2017/decorative" val="1"/>
              </a:ext>
            </a:extLst>
          </p:cNvPr>
          <p:cNvSpPr/>
          <p:nvPr userDrawn="1"/>
        </p:nvSpPr>
        <p:spPr>
          <a:xfrm rot="18900000">
            <a:off x="413443"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EB06A536-5FCB-4761-9EFF-D54BE44B1FD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021285" y="335586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3489227">
            <a:off x="1859807" y="3357927"/>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 uri="{C183D7F6-B498-43B3-948B-1728B52AA6E4}">
                <adec:decorative xmlns:adec="http://schemas.microsoft.com/office/drawing/2017/decorative" val="1"/>
              </a:ext>
            </a:extLst>
          </p:cNvPr>
          <p:cNvGrpSpPr/>
          <p:nvPr userDrawn="1"/>
        </p:nvGrpSpPr>
        <p:grpSpPr>
          <a:xfrm>
            <a:off x="-7411"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01" name="Freeform: Shape 100">
            <a:extLst>
              <a:ext uri="{FF2B5EF4-FFF2-40B4-BE49-F238E27FC236}">
                <a16:creationId xmlns:a16="http://schemas.microsoft.com/office/drawing/2014/main" id="{788A3CD7-1915-41CF-9FB5-E6FEDCA8F19C}"/>
              </a:ext>
              <a:ext uri="{C183D7F6-B498-43B3-948B-1728B52AA6E4}">
                <adec:decorative xmlns:adec="http://schemas.microsoft.com/office/drawing/2017/decorative" val="1"/>
              </a:ext>
            </a:extLst>
          </p:cNvPr>
          <p:cNvSpPr/>
          <p:nvPr userDrawn="1"/>
        </p:nvSpPr>
        <p:spPr>
          <a:xfrm>
            <a:off x="1793659"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3" name="Freeform: Shape 162">
            <a:extLst>
              <a:ext uri="{FF2B5EF4-FFF2-40B4-BE49-F238E27FC236}">
                <a16:creationId xmlns:a16="http://schemas.microsoft.com/office/drawing/2014/main" id="{FEE07693-1822-40D4-88A4-0F663C787D7E}"/>
              </a:ext>
              <a:ext uri="{C183D7F6-B498-43B3-948B-1728B52AA6E4}">
                <adec:decorative xmlns:adec="http://schemas.microsoft.com/office/drawing/2017/decorative" val="1"/>
              </a:ext>
            </a:extLst>
          </p:cNvPr>
          <p:cNvSpPr/>
          <p:nvPr userDrawn="1"/>
        </p:nvSpPr>
        <p:spPr>
          <a:xfrm>
            <a:off x="1035546"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1">
            <a:extLst>
              <a:ext uri="{FF2B5EF4-FFF2-40B4-BE49-F238E27FC236}">
                <a16:creationId xmlns:a16="http://schemas.microsoft.com/office/drawing/2014/main" id="{C8142DAF-BE54-C239-5685-89D55E027E4E}"/>
              </a:ext>
            </a:extLst>
          </p:cNvPr>
          <p:cNvSpPr>
            <a:spLocks noGrp="1"/>
          </p:cNvSpPr>
          <p:nvPr>
            <p:ph type="title" hasCustomPrompt="1"/>
          </p:nvPr>
        </p:nvSpPr>
        <p:spPr>
          <a:xfrm>
            <a:off x="3520440" y="896111"/>
            <a:ext cx="7889768" cy="2039341"/>
          </a:xfrm>
        </p:spPr>
        <p:txBody>
          <a:bodyPr anchor="t" anchorCtr="0"/>
          <a:lstStyle>
            <a:lvl1pPr>
              <a:defRPr cap="all" baseline="0">
                <a:solidFill>
                  <a:schemeClr val="accent1"/>
                </a:solidFill>
              </a:defRPr>
            </a:lvl1pPr>
          </a:lstStyle>
          <a:p>
            <a:r>
              <a:rPr lang="en-US" dirty="0"/>
              <a:t>CLICK TO ADD TITLE</a:t>
            </a:r>
          </a:p>
        </p:txBody>
      </p:sp>
      <p:sp>
        <p:nvSpPr>
          <p:cNvPr id="10" name="Content Placeholder 2">
            <a:extLst>
              <a:ext uri="{FF2B5EF4-FFF2-40B4-BE49-F238E27FC236}">
                <a16:creationId xmlns:a16="http://schemas.microsoft.com/office/drawing/2014/main" id="{5A2EBD71-EB16-773C-A6CB-C6E1259AE70B}"/>
              </a:ext>
            </a:extLst>
          </p:cNvPr>
          <p:cNvSpPr>
            <a:spLocks noGrp="1"/>
          </p:cNvSpPr>
          <p:nvPr>
            <p:ph sz="half" idx="14" hasCustomPrompt="1"/>
          </p:nvPr>
        </p:nvSpPr>
        <p:spPr>
          <a:xfrm>
            <a:off x="3520440" y="3259056"/>
            <a:ext cx="2994660" cy="3006531"/>
          </a:xfrm>
        </p:spPr>
        <p:txBody>
          <a:bodyPr>
            <a:normAutofit/>
          </a:bodyPr>
          <a:lstStyle>
            <a:lvl1pPr marL="285750" indent="-285750">
              <a:lnSpc>
                <a:spcPts val="2000"/>
              </a:lnSpc>
              <a:buFont typeface="Arial" panose="020B0604020202020204" pitchFamily="34" charset="0"/>
              <a:buChar char="•"/>
              <a:defRPr sz="1800"/>
            </a:lvl1pPr>
            <a:lvl2pPr>
              <a:lnSpc>
                <a:spcPts val="2000"/>
              </a:lnSpc>
              <a:defRPr sz="1800"/>
            </a:lvl2pPr>
            <a:lvl3pPr>
              <a:lnSpc>
                <a:spcPts val="2000"/>
              </a:lnSpc>
              <a:defRPr sz="1800"/>
            </a:lvl3pPr>
            <a:lvl4pPr>
              <a:lnSpc>
                <a:spcPts val="2000"/>
              </a:lnSpc>
              <a:defRPr sz="1800"/>
            </a:lvl4pPr>
            <a:lvl5pPr>
              <a:lnSpc>
                <a:spcPts val="2000"/>
              </a:lnSpc>
              <a:defRPr sz="1800"/>
            </a:lvl5pPr>
          </a:lstStyle>
          <a:p>
            <a:pPr lvl="0"/>
            <a:r>
              <a:rPr lang="en-US" dirty="0"/>
              <a:t>Click to add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56944BE1-9937-7EA2-AA56-336B8D5CAADA}"/>
              </a:ext>
            </a:extLst>
          </p:cNvPr>
          <p:cNvSpPr>
            <a:spLocks noGrp="1"/>
          </p:cNvSpPr>
          <p:nvPr>
            <p:ph sz="half" idx="1" hasCustomPrompt="1"/>
          </p:nvPr>
        </p:nvSpPr>
        <p:spPr>
          <a:xfrm>
            <a:off x="6826432" y="3253740"/>
            <a:ext cx="4580088" cy="3006531"/>
          </a:xfrm>
        </p:spPr>
        <p:txBody>
          <a:bodyPr>
            <a:normAutofit/>
          </a:bodyPr>
          <a:lstStyle>
            <a:lvl1pPr marL="0" indent="0">
              <a:lnSpc>
                <a:spcPts val="2000"/>
              </a:lnSpc>
              <a:buNone/>
              <a:defRPr sz="18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9" name="Date Placeholder 3">
            <a:extLst>
              <a:ext uri="{FF2B5EF4-FFF2-40B4-BE49-F238E27FC236}">
                <a16:creationId xmlns:a16="http://schemas.microsoft.com/office/drawing/2014/main" id="{5A56B3AA-5CA2-4004-8F95-11FD7B895DAE}"/>
              </a:ext>
            </a:extLst>
          </p:cNvPr>
          <p:cNvSpPr>
            <a:spLocks noGrp="1"/>
          </p:cNvSpPr>
          <p:nvPr>
            <p:ph type="dt" sz="half" idx="10"/>
          </p:nvPr>
        </p:nvSpPr>
        <p:spPr>
          <a:xfrm>
            <a:off x="3523723" y="6353175"/>
            <a:ext cx="1097280" cy="365125"/>
          </a:xfrm>
        </p:spPr>
        <p:txBody>
          <a:bodyPr/>
          <a:lstStyle>
            <a:lvl1pPr>
              <a:defRPr>
                <a:solidFill>
                  <a:schemeClr val="tx1">
                    <a:lumMod val="75000"/>
                    <a:lumOff val="25000"/>
                  </a:schemeClr>
                </a:solidFill>
              </a:defRPr>
            </a:lvl1pPr>
          </a:lstStyle>
          <a:p>
            <a:r>
              <a:rPr lang="en-US" dirty="0"/>
              <a:t>12/11/2023</a:t>
            </a:r>
          </a:p>
        </p:txBody>
      </p:sp>
      <p:sp>
        <p:nvSpPr>
          <p:cNvPr id="210" name="Footer Placeholder 4">
            <a:extLst>
              <a:ext uri="{FF2B5EF4-FFF2-40B4-BE49-F238E27FC236}">
                <a16:creationId xmlns:a16="http://schemas.microsoft.com/office/drawing/2014/main" id="{07D92F37-472D-4CCB-AA97-FA42E56079C7}"/>
              </a:ext>
            </a:extLst>
          </p:cNvPr>
          <p:cNvSpPr>
            <a:spLocks noGrp="1"/>
          </p:cNvSpPr>
          <p:nvPr>
            <p:ph type="ftr" sz="quarter" idx="11"/>
          </p:nvPr>
        </p:nvSpPr>
        <p:spPr>
          <a:xfrm>
            <a:off x="6642161" y="6350000"/>
            <a:ext cx="2286000" cy="365125"/>
          </a:xfrm>
        </p:spPr>
        <p:txBody>
          <a:bodyPr/>
          <a:lstStyle>
            <a:lvl1pPr>
              <a:defRPr>
                <a:solidFill>
                  <a:schemeClr val="tx1">
                    <a:lumMod val="75000"/>
                    <a:lumOff val="25000"/>
                  </a:schemeClr>
                </a:solidFill>
              </a:defRPr>
            </a:lvl1pPr>
          </a:lstStyle>
          <a:p>
            <a:r>
              <a:rPr lang="en-US" dirty="0"/>
              <a:t>Presentation title</a:t>
            </a:r>
          </a:p>
        </p:txBody>
      </p:sp>
      <p:sp>
        <p:nvSpPr>
          <p:cNvPr id="211" name="Slide Number Placeholder 5">
            <a:extLst>
              <a:ext uri="{FF2B5EF4-FFF2-40B4-BE49-F238E27FC236}">
                <a16:creationId xmlns:a16="http://schemas.microsoft.com/office/drawing/2014/main" id="{C0E89FFF-230F-4CBA-A6BC-D887B3FFA51F}"/>
              </a:ext>
            </a:extLst>
          </p:cNvPr>
          <p:cNvSpPr>
            <a:spLocks noGrp="1"/>
          </p:cNvSpPr>
          <p:nvPr>
            <p:ph type="sldNum" sz="quarter" idx="12"/>
          </p:nvPr>
        </p:nvSpPr>
        <p:spPr>
          <a:xfrm>
            <a:off x="10949320"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921514593"/>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Pictur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3807877" y="898524"/>
            <a:ext cx="7606895" cy="2029967"/>
          </a:xfrm>
        </p:spPr>
        <p:txBody>
          <a:bodyPr anchor="t" anchorCtr="0"/>
          <a:lstStyle>
            <a:lvl1pPr>
              <a:defRPr cap="all" baseline="0">
                <a:solidFill>
                  <a:schemeClr val="tx2"/>
                </a:solidFill>
              </a:defRPr>
            </a:lvl1pPr>
          </a:lstStyle>
          <a:p>
            <a:r>
              <a:rPr lang="en-US" dirty="0"/>
              <a:t>CLICK TO ADD TITLE</a:t>
            </a:r>
          </a:p>
        </p:txBody>
      </p:sp>
      <p:sp>
        <p:nvSpPr>
          <p:cNvPr id="27" name="Picture Placeholder 26">
            <a:extLst>
              <a:ext uri="{FF2B5EF4-FFF2-40B4-BE49-F238E27FC236}">
                <a16:creationId xmlns:a16="http://schemas.microsoft.com/office/drawing/2014/main" id="{01CF25F4-1889-5FE4-9BE0-413C509639DC}"/>
              </a:ext>
            </a:extLst>
          </p:cNvPr>
          <p:cNvSpPr>
            <a:spLocks noGrp="1"/>
          </p:cNvSpPr>
          <p:nvPr>
            <p:ph type="pic" sz="quarter" idx="15" hasCustomPrompt="1"/>
          </p:nvPr>
        </p:nvSpPr>
        <p:spPr>
          <a:xfrm>
            <a:off x="1011337" y="9212"/>
            <a:ext cx="2029967" cy="4850544"/>
          </a:xfrm>
          <a:custGeom>
            <a:avLst/>
            <a:gdLst>
              <a:gd name="connsiteX0" fmla="*/ 0 w 2029967"/>
              <a:gd name="connsiteY0" fmla="*/ 0 h 4850544"/>
              <a:gd name="connsiteX1" fmla="*/ 2029967 w 2029967"/>
              <a:gd name="connsiteY1" fmla="*/ 0 h 4850544"/>
              <a:gd name="connsiteX2" fmla="*/ 2029967 w 2029967"/>
              <a:gd name="connsiteY2" fmla="*/ 4850544 h 4850544"/>
              <a:gd name="connsiteX3" fmla="*/ 2025599 w 2029967"/>
              <a:gd name="connsiteY3" fmla="*/ 4850544 h 4850544"/>
              <a:gd name="connsiteX4" fmla="*/ 2 w 2029967"/>
              <a:gd name="connsiteY4" fmla="*/ 2824947 h 4850544"/>
              <a:gd name="connsiteX5" fmla="*/ 2 w 2029967"/>
              <a:gd name="connsiteY5" fmla="*/ 4850544 h 4850544"/>
              <a:gd name="connsiteX6" fmla="*/ 0 w 2029967"/>
              <a:gd name="connsiteY6" fmla="*/ 4850544 h 485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9967" h="4850544">
                <a:moveTo>
                  <a:pt x="0" y="0"/>
                </a:moveTo>
                <a:lnTo>
                  <a:pt x="2029967" y="0"/>
                </a:lnTo>
                <a:lnTo>
                  <a:pt x="2029967" y="4850544"/>
                </a:lnTo>
                <a:lnTo>
                  <a:pt x="2025599" y="4850544"/>
                </a:lnTo>
                <a:lnTo>
                  <a:pt x="2" y="2824947"/>
                </a:lnTo>
                <a:lnTo>
                  <a:pt x="2" y="4850544"/>
                </a:lnTo>
                <a:lnTo>
                  <a:pt x="0" y="4850544"/>
                </a:lnTo>
                <a:close/>
              </a:path>
            </a:pathLst>
          </a:custGeom>
        </p:spPr>
        <p:txBody>
          <a:bodyPr wrap="square">
            <a:noAutofit/>
          </a:bodyPr>
          <a:lstStyle>
            <a:lvl1pPr marL="0" indent="0" algn="l">
              <a:buNone/>
              <a:defRPr sz="2000">
                <a:solidFill>
                  <a:schemeClr val="bg1"/>
                </a:solidFill>
              </a:defRPr>
            </a:lvl1pPr>
          </a:lstStyle>
          <a:p>
            <a:r>
              <a:rPr lang="en-US" dirty="0"/>
              <a:t>Click icon to insert picture</a:t>
            </a:r>
          </a:p>
        </p:txBody>
      </p:sp>
      <p:sp>
        <p:nvSpPr>
          <p:cNvPr id="34" name="Rectangle 33">
            <a:extLst>
              <a:ext uri="{FF2B5EF4-FFF2-40B4-BE49-F238E27FC236}">
                <a16:creationId xmlns:a16="http://schemas.microsoft.com/office/drawing/2014/main" id="{9CC28908-2548-441C-BE9D-8728E1FC84C0}"/>
              </a:ext>
              <a:ext uri="{C183D7F6-B498-43B3-948B-1728B52AA6E4}">
                <adec:decorative xmlns:adec="http://schemas.microsoft.com/office/drawing/2017/decorative" val="1"/>
              </a:ext>
            </a:extLst>
          </p:cNvPr>
          <p:cNvSpPr/>
          <p:nvPr userDrawn="1"/>
        </p:nvSpPr>
        <p:spPr>
          <a:xfrm>
            <a:off x="1011339" y="4863266"/>
            <a:ext cx="2029968" cy="200489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a:extLst>
              <a:ext uri="{FF2B5EF4-FFF2-40B4-BE49-F238E27FC236}">
                <a16:creationId xmlns:a16="http://schemas.microsoft.com/office/drawing/2014/main" id="{731DC170-FB16-45F8-B62C-DCAB2B9AC31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1338" y="5865203"/>
            <a:ext cx="2019299" cy="999451"/>
          </a:xfrm>
          <a:prstGeom prst="rect">
            <a:avLst/>
          </a:prstGeom>
        </p:spPr>
      </p:pic>
      <p:sp>
        <p:nvSpPr>
          <p:cNvPr id="5" name="Content Placeholder 2">
            <a:extLst>
              <a:ext uri="{FF2B5EF4-FFF2-40B4-BE49-F238E27FC236}">
                <a16:creationId xmlns:a16="http://schemas.microsoft.com/office/drawing/2014/main" id="{ADE2E4A5-BFB0-8F89-C606-A1581EB9FC6E}"/>
              </a:ext>
            </a:extLst>
          </p:cNvPr>
          <p:cNvSpPr>
            <a:spLocks noGrp="1"/>
          </p:cNvSpPr>
          <p:nvPr>
            <p:ph sz="half" idx="16" hasCustomPrompt="1"/>
          </p:nvPr>
        </p:nvSpPr>
        <p:spPr>
          <a:xfrm>
            <a:off x="3803953" y="3259138"/>
            <a:ext cx="7615274" cy="2978150"/>
          </a:xfrm>
        </p:spPr>
        <p:txBody>
          <a:bodyPr>
            <a:normAutofit/>
          </a:bodyPr>
          <a:lstStyle>
            <a:lvl1pPr marL="285750" indent="-285750">
              <a:lnSpc>
                <a:spcPts val="2000"/>
              </a:lnSpc>
              <a:buFont typeface="Arial" panose="020B0604020202020204" pitchFamily="34" charset="0"/>
              <a:buChar char="•"/>
              <a:defRPr sz="1800">
                <a:solidFill>
                  <a:schemeClr val="tx2"/>
                </a:solidFill>
              </a:defRPr>
            </a:lvl1pPr>
            <a:lvl2pPr marL="685800">
              <a:lnSpc>
                <a:spcPts val="2000"/>
              </a:lnSpc>
              <a:defRPr sz="1800">
                <a:solidFill>
                  <a:schemeClr val="tx2"/>
                </a:solidFill>
              </a:defRPr>
            </a:lvl2pPr>
            <a:lvl3pPr marL="1143000">
              <a:lnSpc>
                <a:spcPts val="2000"/>
              </a:lnSpc>
              <a:defRPr sz="1800">
                <a:solidFill>
                  <a:schemeClr val="tx2"/>
                </a:solidFill>
              </a:defRPr>
            </a:lvl3pPr>
            <a:lvl4pPr marL="1600200">
              <a:lnSpc>
                <a:spcPts val="2000"/>
              </a:lnSpc>
              <a:defRPr sz="1800">
                <a:solidFill>
                  <a:schemeClr val="tx2"/>
                </a:solidFill>
              </a:defRPr>
            </a:lvl4pPr>
            <a:lvl5pPr marL="2057400">
              <a:lnSpc>
                <a:spcPts val="2000"/>
              </a:lnSpc>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Date Placeholder 3">
            <a:extLst>
              <a:ext uri="{FF2B5EF4-FFF2-40B4-BE49-F238E27FC236}">
                <a16:creationId xmlns:a16="http://schemas.microsoft.com/office/drawing/2014/main" id="{E2B0C6B8-E2CB-460E-BBC8-AC4339C89DB2}"/>
              </a:ext>
            </a:extLst>
          </p:cNvPr>
          <p:cNvSpPr>
            <a:spLocks noGrp="1"/>
          </p:cNvSpPr>
          <p:nvPr>
            <p:ph type="dt" sz="half" idx="10"/>
          </p:nvPr>
        </p:nvSpPr>
        <p:spPr>
          <a:xfrm>
            <a:off x="3803953" y="6353175"/>
            <a:ext cx="1097280" cy="365125"/>
          </a:xfrm>
        </p:spPr>
        <p:txBody>
          <a:bodyPr/>
          <a:lstStyle>
            <a:lvl1pPr>
              <a:defRPr>
                <a:solidFill>
                  <a:schemeClr val="bg1"/>
                </a:solidFill>
              </a:defRPr>
            </a:lvl1pPr>
          </a:lstStyle>
          <a:p>
            <a:r>
              <a:rPr lang="en-US" dirty="0"/>
              <a:t>12/11/2023</a:t>
            </a:r>
          </a:p>
        </p:txBody>
      </p:sp>
      <p:sp>
        <p:nvSpPr>
          <p:cNvPr id="70" name="Footer Placeholder 4">
            <a:extLst>
              <a:ext uri="{FF2B5EF4-FFF2-40B4-BE49-F238E27FC236}">
                <a16:creationId xmlns:a16="http://schemas.microsoft.com/office/drawing/2014/main" id="{433844D3-0FDA-4C97-9B21-5021A38E4FC2}"/>
              </a:ext>
            </a:extLst>
          </p:cNvPr>
          <p:cNvSpPr>
            <a:spLocks noGrp="1"/>
          </p:cNvSpPr>
          <p:nvPr>
            <p:ph type="ftr" sz="quarter" idx="11"/>
          </p:nvPr>
        </p:nvSpPr>
        <p:spPr>
          <a:xfrm>
            <a:off x="6788630" y="6350000"/>
            <a:ext cx="2286000" cy="365125"/>
          </a:xfrm>
        </p:spPr>
        <p:txBody>
          <a:bodyPr/>
          <a:lstStyle>
            <a:lvl1pPr>
              <a:defRPr>
                <a:solidFill>
                  <a:schemeClr val="bg1"/>
                </a:solidFill>
              </a:defRPr>
            </a:lvl1pPr>
          </a:lstStyle>
          <a:p>
            <a:r>
              <a:rPr lang="en-US" dirty="0"/>
              <a:t>Presentation title</a:t>
            </a:r>
          </a:p>
        </p:txBody>
      </p:sp>
      <p:sp>
        <p:nvSpPr>
          <p:cNvPr id="71" name="Slide Number Placeholder 5">
            <a:extLst>
              <a:ext uri="{FF2B5EF4-FFF2-40B4-BE49-F238E27FC236}">
                <a16:creationId xmlns:a16="http://schemas.microsoft.com/office/drawing/2014/main" id="{EC059538-F80F-46C9-80EB-AC9B56DD05C3}"/>
              </a:ext>
            </a:extLst>
          </p:cNvPr>
          <p:cNvSpPr>
            <a:spLocks noGrp="1"/>
          </p:cNvSpPr>
          <p:nvPr>
            <p:ph type="sldNum" sz="quarter" idx="12"/>
          </p:nvPr>
        </p:nvSpPr>
        <p:spPr>
          <a:xfrm>
            <a:off x="10962027"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grpSp>
        <p:nvGrpSpPr>
          <p:cNvPr id="9" name="Group 8">
            <a:extLst>
              <a:ext uri="{FF2B5EF4-FFF2-40B4-BE49-F238E27FC236}">
                <a16:creationId xmlns:a16="http://schemas.microsoft.com/office/drawing/2014/main" id="{378F81CD-65D4-6CA1-E2C2-34DF58B566B2}"/>
              </a:ext>
              <a:ext uri="{C183D7F6-B498-43B3-948B-1728B52AA6E4}">
                <adec:decorative xmlns:adec="http://schemas.microsoft.com/office/drawing/2017/decorative" val="1"/>
              </a:ext>
            </a:extLst>
          </p:cNvPr>
          <p:cNvGrpSpPr/>
          <p:nvPr userDrawn="1"/>
        </p:nvGrpSpPr>
        <p:grpSpPr>
          <a:xfrm>
            <a:off x="-1000" y="0"/>
            <a:ext cx="1015984" cy="6858000"/>
            <a:chOff x="-1000" y="0"/>
            <a:chExt cx="1015984" cy="6858000"/>
          </a:xfrm>
        </p:grpSpPr>
        <p:sp>
          <p:nvSpPr>
            <p:cNvPr id="10" name="Rectangle 9">
              <a:extLst>
                <a:ext uri="{FF2B5EF4-FFF2-40B4-BE49-F238E27FC236}">
                  <a16:creationId xmlns:a16="http://schemas.microsoft.com/office/drawing/2014/main" id="{E419657A-6BE9-88F7-BE4C-6BF3C13F7E91}"/>
                </a:ext>
                <a:ext uri="{C183D7F6-B498-43B3-948B-1728B52AA6E4}">
                  <adec:decorative xmlns:adec="http://schemas.microsoft.com/office/drawing/2017/decorative" val="1"/>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BB2BB8E-26BE-8FBF-1C62-4F42858193C1}"/>
                </a:ext>
                <a:ext uri="{C183D7F6-B498-43B3-948B-1728B52AA6E4}">
                  <adec:decorative xmlns:adec="http://schemas.microsoft.com/office/drawing/2017/decorative" val="1"/>
                </a:ext>
              </a:extLst>
            </p:cNvPr>
            <p:cNvSpPr/>
            <p:nvPr userDrawn="1"/>
          </p:nvSpPr>
          <p:spPr>
            <a:xfrm>
              <a:off x="0"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864BEFA-BF82-8BAF-1977-518DCAB0F3EC}"/>
                </a:ext>
                <a:ext uri="{C183D7F6-B498-43B3-948B-1728B52AA6E4}">
                  <adec:decorative xmlns:adec="http://schemas.microsoft.com/office/drawing/2017/decorative" val="1"/>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14C6E7FC-E03B-5EE2-7126-8CC1FBCB9DC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462818" y="552957"/>
              <a:ext cx="1828800" cy="905164"/>
            </a:xfrm>
            <a:prstGeom prst="rect">
              <a:avLst/>
            </a:prstGeom>
          </p:spPr>
        </p:pic>
        <p:sp>
          <p:nvSpPr>
            <p:cNvPr id="14" name="Rectangle 13">
              <a:extLst>
                <a:ext uri="{FF2B5EF4-FFF2-40B4-BE49-F238E27FC236}">
                  <a16:creationId xmlns:a16="http://schemas.microsoft.com/office/drawing/2014/main" id="{659957EF-0F68-275E-1FFC-87388D717462}"/>
                </a:ext>
                <a:ext uri="{C183D7F6-B498-43B3-948B-1728B52AA6E4}">
                  <adec:decorative xmlns:adec="http://schemas.microsoft.com/office/drawing/2017/decorative" val="1"/>
                </a:ext>
              </a:extLst>
            </p:cNvPr>
            <p:cNvSpPr/>
            <p:nvPr userDrawn="1"/>
          </p:nvSpPr>
          <p:spPr>
            <a:xfrm>
              <a:off x="0"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ECECEEA3-55C1-1632-4F14-7E57A802667B}"/>
                </a:ext>
                <a:ext uri="{C183D7F6-B498-43B3-948B-1728B52AA6E4}">
                  <adec:decorative xmlns:adec="http://schemas.microsoft.com/office/drawing/2017/decorative" val="1"/>
                </a:ext>
              </a:extLst>
            </p:cNvPr>
            <p:cNvSpPr/>
            <p:nvPr userDrawn="1"/>
          </p:nvSpPr>
          <p:spPr>
            <a:xfrm rot="10800000">
              <a:off x="100582" y="2932749"/>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6" name="Graphic 15">
              <a:extLst>
                <a:ext uri="{FF2B5EF4-FFF2-40B4-BE49-F238E27FC236}">
                  <a16:creationId xmlns:a16="http://schemas.microsoft.com/office/drawing/2014/main" id="{A6290E86-B21F-0C88-099F-07B046CA1D4B}"/>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400000">
              <a:off x="-457200" y="5380762"/>
              <a:ext cx="1828800" cy="914400"/>
            </a:xfrm>
            <a:prstGeom prst="rect">
              <a:avLst/>
            </a:prstGeom>
          </p:spPr>
        </p:pic>
      </p:grpSp>
      <p:sp>
        <p:nvSpPr>
          <p:cNvPr id="26" name="Rectangle 23">
            <a:extLst>
              <a:ext uri="{FF2B5EF4-FFF2-40B4-BE49-F238E27FC236}">
                <a16:creationId xmlns:a16="http://schemas.microsoft.com/office/drawing/2014/main" id="{E489F066-AA0F-D3C7-739B-15808100E736}"/>
              </a:ext>
              <a:ext uri="{C183D7F6-B498-43B3-948B-1728B52AA6E4}">
                <adec:decorative xmlns:adec="http://schemas.microsoft.com/office/drawing/2017/decorative" val="1"/>
              </a:ext>
            </a:extLst>
          </p:cNvPr>
          <p:cNvSpPr/>
          <p:nvPr userDrawn="1"/>
        </p:nvSpPr>
        <p:spPr>
          <a:xfrm>
            <a:off x="1011339" y="283415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555004"/>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Tab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762000" y="896112"/>
            <a:ext cx="10668000" cy="1325563"/>
          </a:xfrm>
        </p:spPr>
        <p:txBody>
          <a:bodyPr anchor="t" anchorCtr="0"/>
          <a:lstStyle>
            <a:lvl1pPr>
              <a:defRPr cap="all" baseline="0">
                <a:solidFill>
                  <a:schemeClr val="accent1"/>
                </a:solidFill>
              </a:defRPr>
            </a:lvl1pPr>
          </a:lstStyle>
          <a:p>
            <a:r>
              <a:rPr lang="en-US" dirty="0"/>
              <a:t>CLICK TO ADD TITLE</a:t>
            </a:r>
          </a:p>
        </p:txBody>
      </p:sp>
      <p:sp>
        <p:nvSpPr>
          <p:cNvPr id="7" name="Rectangle 23">
            <a:extLst>
              <a:ext uri="{FF2B5EF4-FFF2-40B4-BE49-F238E27FC236}">
                <a16:creationId xmlns:a16="http://schemas.microsoft.com/office/drawing/2014/main" id="{AB92D86A-5036-415A-B056-A55CB2E0C2C9}"/>
              </a:ext>
              <a:ext uri="{C183D7F6-B498-43B3-948B-1728B52AA6E4}">
                <adec:decorative xmlns:adec="http://schemas.microsoft.com/office/drawing/2017/decorative" val="1"/>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D70FC509-0D49-9500-59C9-DAE0A699FB0C}"/>
              </a:ext>
            </a:extLst>
          </p:cNvPr>
          <p:cNvSpPr>
            <a:spLocks noGrp="1"/>
          </p:cNvSpPr>
          <p:nvPr>
            <p:ph type="body" sz="quarter" idx="13" hasCustomPrompt="1"/>
          </p:nvPr>
        </p:nvSpPr>
        <p:spPr>
          <a:xfrm>
            <a:off x="762000" y="2417197"/>
            <a:ext cx="4278313" cy="3737541"/>
          </a:xfrm>
        </p:spPr>
        <p:txBody>
          <a:bodyPr vert="horz" lIns="91440" tIns="45720" rIns="91440" bIns="45720" rtlCol="0">
            <a:normAutofit/>
          </a:bodyPr>
          <a:lstStyle>
            <a:lvl1pPr>
              <a:spcBef>
                <a:spcPts val="0"/>
              </a:spcBef>
              <a:spcAft>
                <a:spcPts val="1200"/>
              </a:spcAft>
              <a:defRPr lang="en-US" sz="1800" smtClean="0"/>
            </a:lvl1pPr>
            <a:lvl2pPr>
              <a:spcBef>
                <a:spcPts val="0"/>
              </a:spcBef>
              <a:spcAft>
                <a:spcPts val="1200"/>
              </a:spcAft>
              <a:defRPr lang="en-US" sz="1800" smtClean="0"/>
            </a:lvl2pPr>
            <a:lvl3pPr>
              <a:spcBef>
                <a:spcPts val="0"/>
              </a:spcBef>
              <a:spcAft>
                <a:spcPts val="1200"/>
              </a:spcAft>
              <a:defRPr lang="en-US" sz="1800" smtClean="0"/>
            </a:lvl3pPr>
            <a:lvl4pPr>
              <a:spcBef>
                <a:spcPts val="0"/>
              </a:spcBef>
              <a:spcAft>
                <a:spcPts val="1200"/>
              </a:spcAft>
              <a:defRPr lang="en-US" sz="1800" smtClean="0"/>
            </a:lvl4pPr>
            <a:lvl5pPr>
              <a:spcBef>
                <a:spcPts val="0"/>
              </a:spcBef>
              <a:spcAft>
                <a:spcPts val="1200"/>
              </a:spcAft>
              <a:defRPr lang="en-US" sz="1800"/>
            </a:lvl5pPr>
          </a:lstStyle>
          <a:p>
            <a:pPr lvl="0"/>
            <a:r>
              <a:rPr lang="en-US" dirty="0"/>
              <a:t>Click to add text </a:t>
            </a:r>
          </a:p>
          <a:p>
            <a:pPr marL="685800" lvl="1" indent="-228600"/>
            <a:r>
              <a:rPr lang="en-US" dirty="0"/>
              <a:t>Second level</a:t>
            </a:r>
          </a:p>
          <a:p>
            <a:pPr marL="1143000" lvl="2" indent="-228600"/>
            <a:r>
              <a:rPr lang="en-US" dirty="0"/>
              <a:t>Third level</a:t>
            </a:r>
          </a:p>
          <a:p>
            <a:pPr marL="1600200" lvl="3" indent="-228600"/>
            <a:r>
              <a:rPr lang="en-US" dirty="0"/>
              <a:t>Fourth level</a:t>
            </a:r>
          </a:p>
          <a:p>
            <a:pPr marL="2057400" lvl="4" indent="-228600"/>
            <a:r>
              <a:rPr lang="en-US" dirty="0"/>
              <a:t>Fifth level</a:t>
            </a:r>
          </a:p>
        </p:txBody>
      </p:sp>
      <p:sp>
        <p:nvSpPr>
          <p:cNvPr id="8" name="Table Placeholder 7">
            <a:extLst>
              <a:ext uri="{FF2B5EF4-FFF2-40B4-BE49-F238E27FC236}">
                <a16:creationId xmlns:a16="http://schemas.microsoft.com/office/drawing/2014/main" id="{7113F543-A373-5951-EBF3-7E283EE52F0B}"/>
              </a:ext>
            </a:extLst>
          </p:cNvPr>
          <p:cNvSpPr>
            <a:spLocks noGrp="1"/>
          </p:cNvSpPr>
          <p:nvPr>
            <p:ph type="tbl" sz="quarter" idx="14" hasCustomPrompt="1"/>
          </p:nvPr>
        </p:nvSpPr>
        <p:spPr>
          <a:xfrm>
            <a:off x="5241471" y="2417763"/>
            <a:ext cx="6188529" cy="3736975"/>
          </a:xfrm>
        </p:spPr>
        <p:txBody>
          <a:bodyPr/>
          <a:lstStyle>
            <a:lvl1pPr>
              <a:defRPr/>
            </a:lvl1pPr>
          </a:lstStyle>
          <a:p>
            <a:r>
              <a:rPr lang="en-US" dirty="0"/>
              <a:t>Click icon to insert table</a:t>
            </a:r>
          </a:p>
        </p:txBody>
      </p:sp>
      <p:sp>
        <p:nvSpPr>
          <p:cNvPr id="3" name="Date Placeholder 3">
            <a:extLst>
              <a:ext uri="{FF2B5EF4-FFF2-40B4-BE49-F238E27FC236}">
                <a16:creationId xmlns:a16="http://schemas.microsoft.com/office/drawing/2014/main" id="{7D4C80AE-01F3-AAB6-99EF-DB1B5934CFD2}"/>
              </a:ext>
            </a:extLst>
          </p:cNvPr>
          <p:cNvSpPr>
            <a:spLocks noGrp="1"/>
          </p:cNvSpPr>
          <p:nvPr>
            <p:ph type="dt" sz="half" idx="10"/>
          </p:nvPr>
        </p:nvSpPr>
        <p:spPr>
          <a:xfrm>
            <a:off x="767443" y="6353175"/>
            <a:ext cx="1097280" cy="365125"/>
          </a:xfrm>
        </p:spPr>
        <p:txBody>
          <a:bodyPr/>
          <a:lstStyle>
            <a:lvl1pPr>
              <a:defRPr>
                <a:solidFill>
                  <a:schemeClr val="tx1"/>
                </a:solidFill>
              </a:defRPr>
            </a:lvl1pPr>
          </a:lstStyle>
          <a:p>
            <a:r>
              <a:rPr lang="en-US" dirty="0"/>
              <a:t>12/11/2023</a:t>
            </a:r>
          </a:p>
        </p:txBody>
      </p:sp>
      <p:sp>
        <p:nvSpPr>
          <p:cNvPr id="4" name="Footer Placeholder 4">
            <a:extLst>
              <a:ext uri="{FF2B5EF4-FFF2-40B4-BE49-F238E27FC236}">
                <a16:creationId xmlns:a16="http://schemas.microsoft.com/office/drawing/2014/main" id="{C0241B24-8629-6BC2-C72F-A156F0624997}"/>
              </a:ext>
            </a:extLst>
          </p:cNvPr>
          <p:cNvSpPr>
            <a:spLocks noGrp="1"/>
          </p:cNvSpPr>
          <p:nvPr>
            <p:ph type="ftr" sz="quarter" idx="11"/>
          </p:nvPr>
        </p:nvSpPr>
        <p:spPr>
          <a:xfrm>
            <a:off x="5273449" y="6350000"/>
            <a:ext cx="2286000" cy="365125"/>
          </a:xfrm>
        </p:spPr>
        <p:txBody>
          <a:bodyPr/>
          <a:lstStyle>
            <a:lvl1pPr>
              <a:defRPr>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967FBBF9-1C14-3371-F0AC-507FFCAB3BC1}"/>
              </a:ext>
            </a:extLst>
          </p:cNvPr>
          <p:cNvSpPr>
            <a:spLocks noGrp="1"/>
          </p:cNvSpPr>
          <p:nvPr>
            <p:ph type="sldNum" sz="quarter" idx="12"/>
          </p:nvPr>
        </p:nvSpPr>
        <p:spPr>
          <a:xfrm>
            <a:off x="10968175" y="6356350"/>
            <a:ext cx="457200" cy="365125"/>
          </a:xfrm>
        </p:spPr>
        <p:txBody>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081890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1"/>
            <a:ext cx="9866540" cy="1358140"/>
          </a:xfrm>
        </p:spPr>
        <p:txBody>
          <a:bodyPr anchor="t" anchorCtr="0"/>
          <a:lstStyle>
            <a:lvl1pPr>
              <a:defRPr cap="all" baseline="0">
                <a:solidFill>
                  <a:schemeClr val="tx2"/>
                </a:solidFill>
              </a:defRPr>
            </a:lvl1pPr>
          </a:lstStyle>
          <a:p>
            <a:r>
              <a:rPr lang="en-US" dirty="0"/>
              <a:t>CLICK TO ADD TITLE</a:t>
            </a:r>
          </a:p>
        </p:txBody>
      </p:sp>
      <p:grpSp>
        <p:nvGrpSpPr>
          <p:cNvPr id="10" name="Group 9">
            <a:extLst>
              <a:ext uri="{FF2B5EF4-FFF2-40B4-BE49-F238E27FC236}">
                <a16:creationId xmlns:a16="http://schemas.microsoft.com/office/drawing/2014/main" id="{D9F1898E-3E74-4E43-A202-1A6640227466}"/>
              </a:ext>
              <a:ext uri="{C183D7F6-B498-43B3-948B-1728B52AA6E4}">
                <adec:decorative xmlns:adec="http://schemas.microsoft.com/office/drawing/2017/decorative" val="1"/>
              </a:ext>
            </a:extLst>
          </p:cNvPr>
          <p:cNvGrpSpPr/>
          <p:nvPr userDrawn="1"/>
        </p:nvGrpSpPr>
        <p:grpSpPr>
          <a:xfrm>
            <a:off x="0" y="0"/>
            <a:ext cx="1014984" cy="6858000"/>
            <a:chOff x="0" y="0"/>
            <a:chExt cx="1014984" cy="6858000"/>
          </a:xfrm>
        </p:grpSpPr>
        <p:sp>
          <p:nvSpPr>
            <p:cNvPr id="33" name="Rectangle 32">
              <a:extLst>
                <a:ext uri="{FF2B5EF4-FFF2-40B4-BE49-F238E27FC236}">
                  <a16:creationId xmlns:a16="http://schemas.microsoft.com/office/drawing/2014/main" id="{814776F7-F8A5-4235-8C8D-17F0E4F45B03}"/>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F301899-34C1-47B4-B5CD-F77BA341C0F9}"/>
                </a:ext>
              </a:extLst>
            </p:cNvPr>
            <p:cNvSpPr/>
            <p:nvPr userDrawn="1"/>
          </p:nvSpPr>
          <p:spPr>
            <a:xfrm>
              <a:off x="0" y="2833299"/>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A66E9363-03B7-439D-8B5E-0665E48F046E}"/>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0432F5F5-1688-44BD-B071-A62C04824FB8}"/>
                </a:ext>
              </a:extLst>
            </p:cNvPr>
            <p:cNvSpPr/>
            <p:nvPr userDrawn="1"/>
          </p:nvSpPr>
          <p:spPr>
            <a:xfrm>
              <a:off x="0" y="2029863"/>
              <a:ext cx="1014984" cy="8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689FF8F5-F7B8-46B0-BB03-FE972A6832E7}"/>
                </a:ext>
              </a:extLst>
            </p:cNvPr>
            <p:cNvSpPr/>
            <p:nvPr userDrawn="1"/>
          </p:nvSpPr>
          <p:spPr>
            <a:xfrm rot="10800000">
              <a:off x="100582" y="2936725"/>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8" name="Graphic 47">
              <a:extLst>
                <a:ext uri="{FF2B5EF4-FFF2-40B4-BE49-F238E27FC236}">
                  <a16:creationId xmlns:a16="http://schemas.microsoft.com/office/drawing/2014/main" id="{31EB8EE7-3843-4CA8-879D-5D985DAA0D1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457200" y="5416459"/>
              <a:ext cx="1828800" cy="914400"/>
            </a:xfrm>
            <a:prstGeom prst="rect">
              <a:avLst/>
            </a:prstGeom>
          </p:spPr>
        </p:pic>
        <p:pic>
          <p:nvPicPr>
            <p:cNvPr id="50" name="Graphic 49">
              <a:extLst>
                <a:ext uri="{FF2B5EF4-FFF2-40B4-BE49-F238E27FC236}">
                  <a16:creationId xmlns:a16="http://schemas.microsoft.com/office/drawing/2014/main" id="{5FF0EEFD-0038-4A2F-AD3B-01A98EFF5CF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400000">
              <a:off x="-457200" y="563329"/>
              <a:ext cx="1828800" cy="914400"/>
            </a:xfrm>
            <a:prstGeom prst="rect">
              <a:avLst/>
            </a:prstGeom>
          </p:spPr>
        </p:pic>
      </p:grpSp>
      <p:sp>
        <p:nvSpPr>
          <p:cNvPr id="3" name="Content Placeholder 2">
            <a:extLst>
              <a:ext uri="{FF2B5EF4-FFF2-40B4-BE49-F238E27FC236}">
                <a16:creationId xmlns:a16="http://schemas.microsoft.com/office/drawing/2014/main" id="{8A650232-76AA-C9E3-F846-8DB1B44E5AF3}"/>
              </a:ext>
            </a:extLst>
          </p:cNvPr>
          <p:cNvSpPr>
            <a:spLocks noGrp="1"/>
          </p:cNvSpPr>
          <p:nvPr>
            <p:ph sz="half" idx="15" hasCustomPrompt="1"/>
          </p:nvPr>
        </p:nvSpPr>
        <p:spPr>
          <a:xfrm>
            <a:off x="1552575" y="2481940"/>
            <a:ext cx="6477952" cy="3635831"/>
          </a:xfrm>
        </p:spPr>
        <p:txBody>
          <a:bodyPr>
            <a:normAutofit/>
          </a:bodyPr>
          <a:lstStyle>
            <a:lvl1pPr marL="0" indent="0">
              <a:lnSpc>
                <a:spcPct val="100000"/>
              </a:lnSpc>
              <a:spcBef>
                <a:spcPts val="0"/>
              </a:spcBef>
              <a:spcAft>
                <a:spcPts val="600"/>
              </a:spcAft>
              <a:buFont typeface="Arial" panose="020B0604020202020204" pitchFamily="34" charset="0"/>
              <a:buNone/>
              <a:defRPr sz="1800">
                <a:solidFill>
                  <a:schemeClr val="bg1"/>
                </a:solidFill>
              </a:defRPr>
            </a:lvl1pPr>
            <a:lvl2pPr marL="457200">
              <a:lnSpc>
                <a:spcPct val="100000"/>
              </a:lnSpc>
              <a:spcAft>
                <a:spcPts val="600"/>
              </a:spcAft>
              <a:defRPr sz="1800">
                <a:solidFill>
                  <a:schemeClr val="bg1"/>
                </a:solidFill>
              </a:defRPr>
            </a:lvl2pPr>
            <a:lvl3pPr marL="914400">
              <a:lnSpc>
                <a:spcPct val="100000"/>
              </a:lnSpc>
              <a:spcAft>
                <a:spcPts val="600"/>
              </a:spcAft>
              <a:defRPr sz="1800">
                <a:solidFill>
                  <a:schemeClr val="bg1"/>
                </a:solidFill>
              </a:defRPr>
            </a:lvl3pPr>
            <a:lvl4pPr marL="1371600">
              <a:lnSpc>
                <a:spcPct val="100000"/>
              </a:lnSpc>
              <a:spcAft>
                <a:spcPts val="600"/>
              </a:spcAft>
              <a:defRPr sz="1800">
                <a:solidFill>
                  <a:schemeClr val="bg1"/>
                </a:solidFill>
              </a:defRPr>
            </a:lvl4pPr>
            <a:lvl5pPr marL="1828800">
              <a:lnSpc>
                <a:spcPct val="100000"/>
              </a:lnSpc>
              <a:spcAft>
                <a:spcPts val="600"/>
              </a:spcAft>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2">
            <a:extLst>
              <a:ext uri="{FF2B5EF4-FFF2-40B4-BE49-F238E27FC236}">
                <a16:creationId xmlns:a16="http://schemas.microsoft.com/office/drawing/2014/main" id="{37A04978-5D2C-BBF1-9C05-C52717619019}"/>
              </a:ext>
            </a:extLst>
          </p:cNvPr>
          <p:cNvSpPr>
            <a:spLocks noGrp="1"/>
          </p:cNvSpPr>
          <p:nvPr>
            <p:ph type="body" sz="quarter" idx="14" hasCustomPrompt="1"/>
          </p:nvPr>
        </p:nvSpPr>
        <p:spPr>
          <a:xfrm>
            <a:off x="8372723" y="2481940"/>
            <a:ext cx="3046391" cy="3759200"/>
          </a:xfrm>
        </p:spPr>
        <p:txBody>
          <a:bodyPr>
            <a:normAutofit/>
          </a:bodyPr>
          <a:lstStyle>
            <a:lvl1pPr marL="342900" indent="-342900">
              <a:spcAft>
                <a:spcPts val="600"/>
              </a:spcAft>
              <a:buFont typeface="+mj-lt"/>
              <a:buAutoNum type="arabicPeriod"/>
              <a:defRPr sz="1800">
                <a:solidFill>
                  <a:schemeClr val="bg1"/>
                </a:solidFill>
              </a:defRPr>
            </a:lvl1pPr>
            <a:lvl2pPr marL="800100" indent="-342900">
              <a:spcAft>
                <a:spcPts val="600"/>
              </a:spcAft>
              <a:buFont typeface="+mj-lt"/>
              <a:buAutoNum type="alphaLcPeriod"/>
              <a:defRPr sz="1800">
                <a:solidFill>
                  <a:schemeClr val="bg1"/>
                </a:solidFill>
              </a:defRPr>
            </a:lvl2pPr>
            <a:lvl3pPr marL="1257300" indent="-342900">
              <a:spcAft>
                <a:spcPts val="600"/>
              </a:spcAft>
              <a:buFont typeface="+mj-lt"/>
              <a:buAutoNum type="arabicParenR"/>
              <a:defRPr sz="1800">
                <a:solidFill>
                  <a:schemeClr val="bg1"/>
                </a:solidFill>
              </a:defRPr>
            </a:lvl3pPr>
            <a:lvl4pPr marL="1714500" indent="-342900">
              <a:spcAft>
                <a:spcPts val="600"/>
              </a:spcAft>
              <a:buFont typeface="+mj-lt"/>
              <a:buAutoNum type="alphaLcParenR"/>
              <a:defRPr sz="1800">
                <a:solidFill>
                  <a:schemeClr val="bg1"/>
                </a:solidFill>
              </a:defRPr>
            </a:lvl4pPr>
            <a:lvl5pPr marL="2171700" indent="-342900">
              <a:spcAft>
                <a:spcPts val="600"/>
              </a:spcAft>
              <a:buFont typeface="+mj-lt"/>
              <a:buAutoNum type="romanLcPeriod"/>
              <a:defRPr sz="1800">
                <a:solidFill>
                  <a:schemeClr val="bg1"/>
                </a:solidFill>
              </a:defRPr>
            </a:lvl5pPr>
          </a:lstStyle>
          <a:p>
            <a:pPr lvl="0"/>
            <a:r>
              <a:rPr lang="en-US" dirty="0"/>
              <a:t>Click to add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3" name="Date Placeholder 3">
            <a:extLst>
              <a:ext uri="{FF2B5EF4-FFF2-40B4-BE49-F238E27FC236}">
                <a16:creationId xmlns:a16="http://schemas.microsoft.com/office/drawing/2014/main" id="{41C57AEB-9E33-4F77-9F58-DB0D1B978707}"/>
              </a:ext>
            </a:extLst>
          </p:cNvPr>
          <p:cNvSpPr>
            <a:spLocks noGrp="1"/>
          </p:cNvSpPr>
          <p:nvPr>
            <p:ph type="dt" sz="half" idx="10"/>
          </p:nvPr>
        </p:nvSpPr>
        <p:spPr>
          <a:xfrm>
            <a:off x="1554480" y="6353175"/>
            <a:ext cx="1097280" cy="365125"/>
          </a:xfrm>
        </p:spPr>
        <p:txBody>
          <a:bodyPr/>
          <a:lstStyle>
            <a:lvl1pPr>
              <a:defRPr>
                <a:solidFill>
                  <a:schemeClr val="bg1"/>
                </a:solidFill>
              </a:defRPr>
            </a:lvl1pPr>
          </a:lstStyle>
          <a:p>
            <a:r>
              <a:rPr lang="en-US" dirty="0"/>
              <a:t>12/11/2023</a:t>
            </a:r>
          </a:p>
        </p:txBody>
      </p:sp>
      <p:sp>
        <p:nvSpPr>
          <p:cNvPr id="64" name="Footer Placeholder 4">
            <a:extLst>
              <a:ext uri="{FF2B5EF4-FFF2-40B4-BE49-F238E27FC236}">
                <a16:creationId xmlns:a16="http://schemas.microsoft.com/office/drawing/2014/main" id="{182F895D-C48A-41AA-9DE6-43A17B7E019A}"/>
              </a:ext>
            </a:extLst>
          </p:cNvPr>
          <p:cNvSpPr>
            <a:spLocks noGrp="1"/>
          </p:cNvSpPr>
          <p:nvPr>
            <p:ph type="ftr" sz="quarter" idx="11"/>
          </p:nvPr>
        </p:nvSpPr>
        <p:spPr>
          <a:xfrm>
            <a:off x="5744527" y="6350000"/>
            <a:ext cx="2286000" cy="365125"/>
          </a:xfrm>
        </p:spPr>
        <p:txBody>
          <a:bodyPr/>
          <a:lstStyle>
            <a:lvl1pPr>
              <a:defRPr>
                <a:solidFill>
                  <a:schemeClr val="bg1"/>
                </a:solidFill>
              </a:defRPr>
            </a:lvl1pPr>
          </a:lstStyle>
          <a:p>
            <a:r>
              <a:rPr lang="en-US" dirty="0"/>
              <a:t>Presentation title</a:t>
            </a:r>
          </a:p>
        </p:txBody>
      </p:sp>
      <p:sp>
        <p:nvSpPr>
          <p:cNvPr id="65" name="Slide Number Placeholder 5">
            <a:extLst>
              <a:ext uri="{FF2B5EF4-FFF2-40B4-BE49-F238E27FC236}">
                <a16:creationId xmlns:a16="http://schemas.microsoft.com/office/drawing/2014/main" id="{4C15BF58-30D9-4A0E-8506-1CD777B0FC5B}"/>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807368846"/>
      </p:ext>
    </p:extLst>
  </p:cSld>
  <p:clrMapOvr>
    <a:masterClrMapping/>
  </p:clrMapOvr>
  <p:extLst>
    <p:ext uri="{DCECCB84-F9BA-43D5-87BE-67443E8EF086}">
      <p15:sldGuideLst xmlns:p15="http://schemas.microsoft.com/office/powerpoint/2012/main">
        <p15:guide id="1" pos="73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764155" y="896112"/>
            <a:ext cx="10665845" cy="1325563"/>
          </a:xfrm>
        </p:spPr>
        <p:txBody>
          <a:bodyPr anchor="t" anchorCtr="0"/>
          <a:lstStyle>
            <a:lvl1pPr>
              <a:defRPr cap="all" baseline="0">
                <a:solidFill>
                  <a:schemeClr val="accent1"/>
                </a:solidFill>
              </a:defRPr>
            </a:lvl1pPr>
          </a:lstStyle>
          <a:p>
            <a:r>
              <a:rPr lang="en-US" dirty="0"/>
              <a:t>CLICK TO ADD TITLE</a:t>
            </a:r>
          </a:p>
        </p:txBody>
      </p:sp>
      <p:sp>
        <p:nvSpPr>
          <p:cNvPr id="5" name="Table Placeholder 4">
            <a:extLst>
              <a:ext uri="{FF2B5EF4-FFF2-40B4-BE49-F238E27FC236}">
                <a16:creationId xmlns:a16="http://schemas.microsoft.com/office/drawing/2014/main" id="{E06194BC-6453-CA18-2623-B07F3A5D4E92}"/>
              </a:ext>
            </a:extLst>
          </p:cNvPr>
          <p:cNvSpPr>
            <a:spLocks noGrp="1"/>
          </p:cNvSpPr>
          <p:nvPr>
            <p:ph type="tbl" sz="quarter" idx="13" hasCustomPrompt="1"/>
          </p:nvPr>
        </p:nvSpPr>
        <p:spPr>
          <a:xfrm>
            <a:off x="762000" y="2417763"/>
            <a:ext cx="10665845" cy="3678235"/>
          </a:xfrm>
        </p:spPr>
        <p:txBody>
          <a:bodyPr/>
          <a:lstStyle>
            <a:lvl1pPr>
              <a:defRPr/>
            </a:lvl1pPr>
          </a:lstStyle>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dirty="0"/>
              <a:t>Click icon to insert table</a:t>
            </a:r>
          </a:p>
          <a:p>
            <a:endParaRPr lang="en-US" dirty="0"/>
          </a:p>
        </p:txBody>
      </p:sp>
      <p:sp>
        <p:nvSpPr>
          <p:cNvPr id="7" name="Rectangle 23">
            <a:extLst>
              <a:ext uri="{FF2B5EF4-FFF2-40B4-BE49-F238E27FC236}">
                <a16:creationId xmlns:a16="http://schemas.microsoft.com/office/drawing/2014/main" id="{AB92D86A-5036-415A-B056-A55CB2E0C2C9}"/>
              </a:ext>
              <a:ext uri="{C183D7F6-B498-43B3-948B-1728B52AA6E4}">
                <adec:decorative xmlns:adec="http://schemas.microsoft.com/office/drawing/2017/decorative" val="1"/>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3">
            <a:extLst>
              <a:ext uri="{FF2B5EF4-FFF2-40B4-BE49-F238E27FC236}">
                <a16:creationId xmlns:a16="http://schemas.microsoft.com/office/drawing/2014/main" id="{D3A465A0-88AA-B50B-92D8-3A54928329FB}"/>
              </a:ext>
            </a:extLst>
          </p:cNvPr>
          <p:cNvSpPr>
            <a:spLocks noGrp="1"/>
          </p:cNvSpPr>
          <p:nvPr>
            <p:ph type="dt" sz="half" idx="10"/>
          </p:nvPr>
        </p:nvSpPr>
        <p:spPr>
          <a:xfrm>
            <a:off x="767443" y="6353175"/>
            <a:ext cx="1097280" cy="365125"/>
          </a:xfrm>
        </p:spPr>
        <p:txBody>
          <a:bodyPr/>
          <a:lstStyle>
            <a:lvl1pPr>
              <a:defRPr>
                <a:solidFill>
                  <a:schemeClr val="tx1"/>
                </a:solidFill>
              </a:defRPr>
            </a:lvl1pPr>
          </a:lstStyle>
          <a:p>
            <a:r>
              <a:rPr lang="en-US" dirty="0"/>
              <a:t>12/11/2023</a:t>
            </a:r>
          </a:p>
        </p:txBody>
      </p:sp>
      <p:sp>
        <p:nvSpPr>
          <p:cNvPr id="4" name="Footer Placeholder 4">
            <a:extLst>
              <a:ext uri="{FF2B5EF4-FFF2-40B4-BE49-F238E27FC236}">
                <a16:creationId xmlns:a16="http://schemas.microsoft.com/office/drawing/2014/main" id="{6195F626-7C08-9907-6A85-922BE6AA0EF5}"/>
              </a:ext>
            </a:extLst>
          </p:cNvPr>
          <p:cNvSpPr>
            <a:spLocks noGrp="1"/>
          </p:cNvSpPr>
          <p:nvPr>
            <p:ph type="ftr" sz="quarter" idx="11"/>
          </p:nvPr>
        </p:nvSpPr>
        <p:spPr>
          <a:xfrm>
            <a:off x="5273449" y="6350000"/>
            <a:ext cx="2286000" cy="365125"/>
          </a:xfrm>
        </p:spPr>
        <p:txBody>
          <a:bodyPr/>
          <a:lstStyle>
            <a:lvl1pPr>
              <a:defRPr>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7BBAD34A-4F3F-C89B-BBBC-E7740F414D13}"/>
              </a:ext>
            </a:extLst>
          </p:cNvPr>
          <p:cNvSpPr>
            <a:spLocks noGrp="1"/>
          </p:cNvSpPr>
          <p:nvPr>
            <p:ph type="sldNum" sz="quarter" idx="12"/>
          </p:nvPr>
        </p:nvSpPr>
        <p:spPr>
          <a:xfrm>
            <a:off x="10968175" y="6356350"/>
            <a:ext cx="457200" cy="365125"/>
          </a:xfrm>
        </p:spPr>
        <p:txBody>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23748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ontent 2">
    <p:bg>
      <p:bgPr>
        <a:solidFill>
          <a:schemeClr val="accent2"/>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1C2927-0A13-DC57-A83B-B8DB787A48CF}"/>
              </a:ext>
              <a:ext uri="{C183D7F6-B498-43B3-948B-1728B52AA6E4}">
                <adec:decorative xmlns:adec="http://schemas.microsoft.com/office/drawing/2017/decorative" val="1"/>
              </a:ext>
            </a:extLst>
          </p:cNvPr>
          <p:cNvGrpSpPr/>
          <p:nvPr userDrawn="1"/>
        </p:nvGrpSpPr>
        <p:grpSpPr>
          <a:xfrm>
            <a:off x="0" y="0"/>
            <a:ext cx="6843092" cy="6858000"/>
            <a:chOff x="0" y="0"/>
            <a:chExt cx="6843092" cy="6858000"/>
          </a:xfrm>
        </p:grpSpPr>
        <p:sp>
          <p:nvSpPr>
            <p:cNvPr id="344" name="Rectangle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6" name="Group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Group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Group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Group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Group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Group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Group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Group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Oval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0" name="Oval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2" name="Oval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5" name="Oval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8" name="Oval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2" name="Oval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5" name="Oval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8" name="Oval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2" name="Oval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5" name="Oval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8" name="Oval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0" name="Oval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13" name="Oval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3" name="Freeform: Shape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Rectangle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1" name="Rectangle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7" name="Graphic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2029016" y="2051944"/>
              <a:ext cx="2029968" cy="2029968"/>
            </a:xfrm>
            <a:prstGeom prst="rect">
              <a:avLst/>
            </a:prstGeom>
          </p:spPr>
        </p:pic>
        <p:pic>
          <p:nvPicPr>
            <p:cNvPr id="299" name="Graphic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078224"/>
              <a:ext cx="2029968" cy="2029968"/>
            </a:xfrm>
            <a:prstGeom prst="rect">
              <a:avLst/>
            </a:prstGeom>
          </p:spPr>
        </p:pic>
        <p:cxnSp>
          <p:nvCxnSpPr>
            <p:cNvPr id="170" name="Straight Connector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5900245" y="544285"/>
            <a:ext cx="5528217" cy="2685383"/>
          </a:xfrm>
        </p:spPr>
        <p:txBody>
          <a:bodyPr anchor="b">
            <a:normAutofit/>
          </a:bodyPr>
          <a:lstStyle>
            <a:lvl1pPr algn="l">
              <a:defRPr sz="44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hasCustomPrompt="1"/>
          </p:nvPr>
        </p:nvSpPr>
        <p:spPr>
          <a:xfrm>
            <a:off x="5896340" y="3423773"/>
            <a:ext cx="5528217" cy="2029969"/>
          </a:xfrm>
        </p:spPr>
        <p:txBody>
          <a:bodyPr>
            <a:normAutofit/>
          </a:bodyPr>
          <a:lstStyle>
            <a:lvl1pPr marL="0" indent="0" algn="l">
              <a:lnSpc>
                <a:spcPct val="150000"/>
              </a:lnSpc>
              <a:spcBef>
                <a:spcPts val="0"/>
              </a:spcBef>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3839583478"/>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762000" y="365125"/>
            <a:ext cx="10668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762000" y="1825625"/>
            <a:ext cx="10668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762000" y="6356350"/>
            <a:ext cx="28194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dirty="0"/>
              <a:t>12/11/2023</a:t>
            </a:r>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819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700" r:id="rId1"/>
    <p:sldLayoutId id="2147483666" r:id="rId2"/>
    <p:sldLayoutId id="2147483704" r:id="rId3"/>
    <p:sldLayoutId id="2147483702" r:id="rId4"/>
    <p:sldLayoutId id="2147483678" r:id="rId5"/>
    <p:sldLayoutId id="2147483681" r:id="rId6"/>
    <p:sldLayoutId id="2147483696" r:id="rId7"/>
    <p:sldLayoutId id="2147483691" r:id="rId8"/>
    <p:sldLayoutId id="2147483677" r:id="rId9"/>
    <p:sldLayoutId id="2147483699" r:id="rId10"/>
    <p:sldLayoutId id="2147483685" r:id="rId11"/>
    <p:sldLayoutId id="2147483676" r:id="rId12"/>
    <p:sldLayoutId id="2147483649" r:id="rId13"/>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2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2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hyperlink" Target="https://querytracker.net/" TargetMode="Externa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8" Type="http://schemas.openxmlformats.org/officeDocument/2006/relationships/hyperlink" Target="https://www.manuscriptwishlist.com/" TargetMode="External"/><Relationship Id="rId3" Type="http://schemas.openxmlformats.org/officeDocument/2006/relationships/hyperlink" Target="https://www.youtube.com/@AlyssaMatesic" TargetMode="External"/><Relationship Id="rId7" Type="http://schemas.openxmlformats.org/officeDocument/2006/relationships/hyperlink" Target="https://querytracker.net/" TargetMode="External"/><Relationship Id="rId2" Type="http://schemas.openxmlformats.org/officeDocument/2006/relationships/hyperlink" Target="https://www.youtube.com/@BookEndsLiterary" TargetMode="External"/><Relationship Id="rId1" Type="http://schemas.openxmlformats.org/officeDocument/2006/relationships/slideLayout" Target="../slideLayouts/slideLayout11.xml"/><Relationship Id="rId6" Type="http://schemas.openxmlformats.org/officeDocument/2006/relationships/hyperlink" Target="https://www.youtube.com/playlist?list=PLSH_xM-KC3Zv-79sVZTTj-YA6IAqh8qeQ" TargetMode="External"/><Relationship Id="rId5" Type="http://schemas.openxmlformats.org/officeDocument/2006/relationships/hyperlink" Target="https://www.youtube.com/@BrandSanderson" TargetMode="External"/><Relationship Id="rId10" Type="http://schemas.openxmlformats.org/officeDocument/2006/relationships/hyperlink" Target="https://twitter.com/home" TargetMode="External"/><Relationship Id="rId4" Type="http://schemas.openxmlformats.org/officeDocument/2006/relationships/hyperlink" Target="https://www.youtube.com/@MichelleSchustermanAuthor" TargetMode="External"/><Relationship Id="rId9" Type="http://schemas.openxmlformats.org/officeDocument/2006/relationships/hyperlink" Target="https://www.publishersmarketplace.com/"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4714772" y="677918"/>
            <a:ext cx="6856292" cy="3590596"/>
          </a:xfrm>
        </p:spPr>
        <p:txBody>
          <a:bodyPr>
            <a:normAutofit/>
          </a:bodyPr>
          <a:lstStyle/>
          <a:p>
            <a:r>
              <a:rPr lang="en-US" dirty="0"/>
              <a:t>Agents and Querying</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Lst>
          </p:cNvPr>
          <p:cNvSpPr>
            <a:spLocks noGrp="1"/>
          </p:cNvSpPr>
          <p:nvPr>
            <p:ph type="title"/>
          </p:nvPr>
        </p:nvSpPr>
        <p:spPr>
          <a:xfrm>
            <a:off x="4933950" y="429461"/>
            <a:ext cx="6343650" cy="2668463"/>
          </a:xfrm>
        </p:spPr>
        <p:txBody>
          <a:bodyPr>
            <a:normAutofit/>
          </a:bodyPr>
          <a:lstStyle/>
          <a:p>
            <a:r>
              <a:rPr lang="en-US" dirty="0"/>
              <a:t>Agenda</a:t>
            </a:r>
            <a:endParaRPr lang="en-ZA" dirty="0"/>
          </a:p>
        </p:txBody>
      </p:sp>
      <p:sp>
        <p:nvSpPr>
          <p:cNvPr id="3" name="Subtitle 2">
            <a:extLst>
              <a:ext uri="{FF2B5EF4-FFF2-40B4-BE49-F238E27FC236}">
                <a16:creationId xmlns:a16="http://schemas.microsoft.com/office/drawing/2014/main" id="{35E3EA69-4E0E-41BD-8095-A124225A2647}"/>
              </a:ext>
            </a:extLst>
          </p:cNvPr>
          <p:cNvSpPr>
            <a:spLocks noGrp="1"/>
          </p:cNvSpPr>
          <p:nvPr>
            <p:ph sz="half" idx="14"/>
          </p:nvPr>
        </p:nvSpPr>
        <p:spPr>
          <a:xfrm>
            <a:off x="4938713" y="3300413"/>
            <a:ext cx="6338887" cy="2668587"/>
          </a:xfrm>
        </p:spPr>
        <p:txBody>
          <a:bodyPr>
            <a:normAutofit fontScale="92500" lnSpcReduction="20000"/>
          </a:bodyPr>
          <a:lstStyle/>
          <a:p>
            <a:r>
              <a:rPr lang="en-US" dirty="0"/>
              <a:t>Introduction</a:t>
            </a:r>
          </a:p>
          <a:p>
            <a:r>
              <a:rPr lang="en-US" dirty="0"/>
              <a:t>Getting Query-Ready</a:t>
            </a:r>
          </a:p>
          <a:p>
            <a:r>
              <a:rPr lang="en-US" dirty="0"/>
              <a:t>Finding Agents</a:t>
            </a:r>
          </a:p>
          <a:p>
            <a:r>
              <a:rPr lang="en-US" dirty="0"/>
              <a:t>Doing the Thing</a:t>
            </a:r>
          </a:p>
          <a:p>
            <a:r>
              <a:rPr lang="en-US" dirty="0"/>
              <a:t>Surviving the “Query Trenches”</a:t>
            </a:r>
          </a:p>
          <a:p>
            <a:r>
              <a:rPr lang="en-US" dirty="0"/>
              <a:t>Life After Querying</a:t>
            </a:r>
          </a:p>
        </p:txBody>
      </p:sp>
      <p:sp>
        <p:nvSpPr>
          <p:cNvPr id="6" name="Slide Number Placeholder 5">
            <a:extLst>
              <a:ext uri="{FF2B5EF4-FFF2-40B4-BE49-F238E27FC236}">
                <a16:creationId xmlns:a16="http://schemas.microsoft.com/office/drawing/2014/main" id="{67927DCA-F11F-1716-00DA-9EF49F131ABD}"/>
              </a:ext>
            </a:extLst>
          </p:cNvPr>
          <p:cNvSpPr>
            <a:spLocks noGrp="1"/>
          </p:cNvSpPr>
          <p:nvPr>
            <p:ph type="sldNum" sz="quarter" idx="12"/>
          </p:nvPr>
        </p:nvSpPr>
        <p:spPr/>
        <p:txBody>
          <a:bodyPr/>
          <a:lstStyle/>
          <a:p>
            <a:fld id="{B5CEABB6-07DC-46E8-9B57-56EC44A396E5}" type="slidenum">
              <a:rPr lang="en-US" smtClean="0"/>
              <a:pPr/>
              <a:t>2</a:t>
            </a:fld>
            <a:endParaRPr lang="en-US" dirty="0"/>
          </a:p>
        </p:txBody>
      </p:sp>
    </p:spTree>
    <p:extLst>
      <p:ext uri="{BB962C8B-B14F-4D97-AF65-F5344CB8AC3E}">
        <p14:creationId xmlns:p14="http://schemas.microsoft.com/office/powerpoint/2010/main" val="2243494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DFDAAB9-2356-5BF9-21A4-9BF490D26593}"/>
              </a:ext>
            </a:extLst>
          </p:cNvPr>
          <p:cNvSpPr>
            <a:spLocks noGrp="1"/>
          </p:cNvSpPr>
          <p:nvPr>
            <p:ph type="title"/>
          </p:nvPr>
        </p:nvSpPr>
        <p:spPr/>
        <p:txBody>
          <a:bodyPr/>
          <a:lstStyle/>
          <a:p>
            <a:r>
              <a:rPr lang="en-US" dirty="0"/>
              <a:t>My experience</a:t>
            </a:r>
          </a:p>
        </p:txBody>
      </p:sp>
      <p:sp>
        <p:nvSpPr>
          <p:cNvPr id="4" name="Slide Number Placeholder 3">
            <a:extLst>
              <a:ext uri="{FF2B5EF4-FFF2-40B4-BE49-F238E27FC236}">
                <a16:creationId xmlns:a16="http://schemas.microsoft.com/office/drawing/2014/main" id="{96019AE2-B118-B384-9972-B8D86EEBF143}"/>
              </a:ext>
            </a:extLst>
          </p:cNvPr>
          <p:cNvSpPr>
            <a:spLocks noGrp="1"/>
          </p:cNvSpPr>
          <p:nvPr>
            <p:ph type="sldNum" sz="quarter" idx="12"/>
          </p:nvPr>
        </p:nvSpPr>
        <p:spPr/>
        <p:txBody>
          <a:bodyPr/>
          <a:lstStyle/>
          <a:p>
            <a:fld id="{B5CEABB6-07DC-46E8-9B57-56EC44A396E5}" type="slidenum">
              <a:rPr lang="en-US" smtClean="0"/>
              <a:pPr/>
              <a:t>3</a:t>
            </a:fld>
            <a:endParaRPr lang="en-US" dirty="0"/>
          </a:p>
        </p:txBody>
      </p:sp>
      <p:sp>
        <p:nvSpPr>
          <p:cNvPr id="9" name="Content Placeholder 8">
            <a:extLst>
              <a:ext uri="{FF2B5EF4-FFF2-40B4-BE49-F238E27FC236}">
                <a16:creationId xmlns:a16="http://schemas.microsoft.com/office/drawing/2014/main" id="{FA511EF9-AFD4-131A-2A0D-85725DD24FC7}"/>
              </a:ext>
            </a:extLst>
          </p:cNvPr>
          <p:cNvSpPr>
            <a:spLocks noGrp="1"/>
          </p:cNvSpPr>
          <p:nvPr>
            <p:ph sz="half" idx="14"/>
          </p:nvPr>
        </p:nvSpPr>
        <p:spPr/>
        <p:txBody>
          <a:bodyPr/>
          <a:lstStyle/>
          <a:p>
            <a:pPr marL="285750" indent="-285750">
              <a:buFont typeface="Arial" panose="020B0604020202020204" pitchFamily="34" charset="0"/>
              <a:buChar char="•"/>
              <a:tabLst>
                <a:tab pos="1028700" algn="l"/>
              </a:tabLst>
            </a:pPr>
            <a:r>
              <a:rPr lang="en-US" dirty="0"/>
              <a:t>2021:	Wrote and revised </a:t>
            </a:r>
            <a:r>
              <a:rPr lang="en-US" i="1" dirty="0"/>
              <a:t>LBOR</a:t>
            </a:r>
            <a:r>
              <a:rPr lang="en-US" dirty="0"/>
              <a:t>, an adult fantasy novel</a:t>
            </a:r>
          </a:p>
          <a:p>
            <a:pPr marL="285750" indent="-285750">
              <a:buFont typeface="Arial" panose="020B0604020202020204" pitchFamily="34" charset="0"/>
              <a:buChar char="•"/>
              <a:tabLst>
                <a:tab pos="1028700" algn="l"/>
              </a:tabLst>
            </a:pPr>
            <a:r>
              <a:rPr lang="en-US" dirty="0"/>
              <a:t>2022:	Queried 100 agents over the course of the year</a:t>
            </a:r>
          </a:p>
          <a:p>
            <a:pPr marL="285750" indent="-285750">
              <a:buFont typeface="Arial" panose="020B0604020202020204" pitchFamily="34" charset="0"/>
              <a:buChar char="•"/>
              <a:tabLst>
                <a:tab pos="1028700" algn="l"/>
              </a:tabLst>
            </a:pPr>
            <a:r>
              <a:rPr lang="en-US" dirty="0"/>
              <a:t>2023:	Signed with WordLink Literary in January, spent the 	year revising</a:t>
            </a:r>
          </a:p>
          <a:p>
            <a:pPr marL="285750" indent="-285750">
              <a:buFont typeface="Arial" panose="020B0604020202020204" pitchFamily="34" charset="0"/>
              <a:buChar char="•"/>
              <a:tabLst>
                <a:tab pos="1028700" algn="l"/>
              </a:tabLst>
            </a:pPr>
            <a:r>
              <a:rPr lang="en-US" dirty="0"/>
              <a:t>2024:	Finished revisions, on submission as of February 29</a:t>
            </a:r>
          </a:p>
        </p:txBody>
      </p:sp>
    </p:spTree>
    <p:extLst>
      <p:ext uri="{BB962C8B-B14F-4D97-AF65-F5344CB8AC3E}">
        <p14:creationId xmlns:p14="http://schemas.microsoft.com/office/powerpoint/2010/main" val="1956721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DE7F2-E890-4744-88DD-A75F5E300513}"/>
              </a:ext>
            </a:extLst>
          </p:cNvPr>
          <p:cNvSpPr>
            <a:spLocks noGrp="1"/>
          </p:cNvSpPr>
          <p:nvPr>
            <p:ph type="ctrTitle"/>
          </p:nvPr>
        </p:nvSpPr>
        <p:spPr>
          <a:xfrm>
            <a:off x="4833694" y="660358"/>
            <a:ext cx="6594768" cy="5537284"/>
          </a:xfrm>
        </p:spPr>
        <p:txBody>
          <a:bodyPr>
            <a:normAutofit/>
          </a:bodyPr>
          <a:lstStyle/>
          <a:p>
            <a:r>
              <a:rPr lang="en-US" dirty="0"/>
              <a:t>Getting Query-Ready</a:t>
            </a:r>
          </a:p>
        </p:txBody>
      </p:sp>
      <p:pic>
        <p:nvPicPr>
          <p:cNvPr id="34" name="Picture Placeholder 33" descr="Aerial view of a neon highway intersection">
            <a:extLst>
              <a:ext uri="{FF2B5EF4-FFF2-40B4-BE49-F238E27FC236}">
                <a16:creationId xmlns:a16="http://schemas.microsoft.com/office/drawing/2014/main" id="{9289CE93-EC50-55DB-CFE0-1266AEC87B1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rot="10800000">
            <a:off x="1" y="761322"/>
            <a:ext cx="4076118" cy="6096678"/>
          </a:xfrm>
        </p:spPr>
      </p:pic>
      <p:sp>
        <p:nvSpPr>
          <p:cNvPr id="31" name="Oval 30">
            <a:extLst>
              <a:ext uri="{FF2B5EF4-FFF2-40B4-BE49-F238E27FC236}">
                <a16:creationId xmlns:a16="http://schemas.microsoft.com/office/drawing/2014/main" id="{F466A906-2869-BB36-138E-D45F62E92210}"/>
              </a:ext>
              <a:ext uri="{C183D7F6-B498-43B3-948B-1728B52AA6E4}">
                <adec:decorative xmlns:adec="http://schemas.microsoft.com/office/drawing/2017/decorative" val="1"/>
              </a:ext>
            </a:extLst>
          </p:cNvPr>
          <p:cNvSpPr/>
          <p:nvPr/>
        </p:nvSpPr>
        <p:spPr>
          <a:xfrm>
            <a:off x="3903349" y="4646277"/>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Connector 31">
            <a:extLst>
              <a:ext uri="{FF2B5EF4-FFF2-40B4-BE49-F238E27FC236}">
                <a16:creationId xmlns:a16="http://schemas.microsoft.com/office/drawing/2014/main" id="{06186C3A-548E-AD87-3029-964123530768}"/>
              </a:ext>
              <a:ext uri="{C183D7F6-B498-43B3-948B-1728B52AA6E4}">
                <adec:decorative xmlns:adec="http://schemas.microsoft.com/office/drawing/2017/decorative" val="1"/>
              </a:ext>
            </a:extLst>
          </p:cNvPr>
          <p:cNvCxnSpPr>
            <a:cxnSpLocks/>
          </p:cNvCxnSpPr>
          <p:nvPr/>
        </p:nvCxnSpPr>
        <p:spPr>
          <a:xfrm>
            <a:off x="-97971" y="660400"/>
            <a:ext cx="4160955" cy="414915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7789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F9341-65DD-37CF-FE24-7B0F0DFD2B7A}"/>
              </a:ext>
            </a:extLst>
          </p:cNvPr>
          <p:cNvSpPr>
            <a:spLocks noGrp="1"/>
          </p:cNvSpPr>
          <p:nvPr>
            <p:ph type="title"/>
          </p:nvPr>
        </p:nvSpPr>
        <p:spPr/>
        <p:txBody>
          <a:bodyPr/>
          <a:lstStyle/>
          <a:p>
            <a:r>
              <a:rPr lang="en-US" dirty="0"/>
              <a:t>Query Materials</a:t>
            </a:r>
          </a:p>
        </p:txBody>
      </p:sp>
      <p:sp>
        <p:nvSpPr>
          <p:cNvPr id="6" name="Content Placeholder 5">
            <a:extLst>
              <a:ext uri="{FF2B5EF4-FFF2-40B4-BE49-F238E27FC236}">
                <a16:creationId xmlns:a16="http://schemas.microsoft.com/office/drawing/2014/main" id="{ADDDB595-0C2A-5AE8-4BF7-E38ED21D9A0A}"/>
              </a:ext>
            </a:extLst>
          </p:cNvPr>
          <p:cNvSpPr>
            <a:spLocks noGrp="1"/>
          </p:cNvSpPr>
          <p:nvPr>
            <p:ph sz="half" idx="14"/>
          </p:nvPr>
        </p:nvSpPr>
        <p:spPr/>
        <p:txBody>
          <a:bodyPr/>
          <a:lstStyle/>
          <a:p>
            <a:pPr marL="342900" indent="-342900">
              <a:buFont typeface="+mj-lt"/>
              <a:buAutoNum type="arabicPeriod"/>
            </a:pPr>
            <a:r>
              <a:rPr lang="en-US" dirty="0"/>
              <a:t>Blurb (~100–200 words): Sell me on why I want to read the book</a:t>
            </a:r>
          </a:p>
          <a:p>
            <a:pPr marL="342900" indent="-342900">
              <a:buFont typeface="+mj-lt"/>
              <a:buAutoNum type="arabicPeriod"/>
            </a:pPr>
            <a:r>
              <a:rPr lang="en-US" dirty="0"/>
              <a:t>Synopsis (one to two pages single-spaced): Tell me what happens in the book—spoilers are welcome</a:t>
            </a:r>
          </a:p>
          <a:p>
            <a:pPr marL="342900" indent="-342900">
              <a:buFont typeface="+mj-lt"/>
              <a:buAutoNum type="arabicPeriod"/>
            </a:pPr>
            <a:r>
              <a:rPr lang="en-US" dirty="0"/>
              <a:t>Query letter (three to five paragraphs): Make me believe I can sell this book</a:t>
            </a:r>
          </a:p>
          <a:p>
            <a:pPr marL="342900" indent="-342900">
              <a:buFont typeface="+mj-lt"/>
              <a:buAutoNum type="arabicPeriod"/>
            </a:pPr>
            <a:r>
              <a:rPr lang="en-US" dirty="0"/>
              <a:t>The manuscript itself—as polished and clean as you can make it (you won’t generally include the full thing in a query, but you’ll want to pull sample pages)</a:t>
            </a:r>
          </a:p>
        </p:txBody>
      </p:sp>
    </p:spTree>
    <p:extLst>
      <p:ext uri="{BB962C8B-B14F-4D97-AF65-F5344CB8AC3E}">
        <p14:creationId xmlns:p14="http://schemas.microsoft.com/office/powerpoint/2010/main" val="1404583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C82ED-CF24-83BA-EBC6-639B80A24929}"/>
              </a:ext>
            </a:extLst>
          </p:cNvPr>
          <p:cNvSpPr>
            <a:spLocks noGrp="1"/>
          </p:cNvSpPr>
          <p:nvPr>
            <p:ph type="title"/>
          </p:nvPr>
        </p:nvSpPr>
        <p:spPr/>
        <p:txBody>
          <a:bodyPr/>
          <a:lstStyle/>
          <a:p>
            <a:r>
              <a:rPr lang="en-US" dirty="0"/>
              <a:t>Blurb vs. Synopsis</a:t>
            </a:r>
          </a:p>
        </p:txBody>
      </p:sp>
      <p:graphicFrame>
        <p:nvGraphicFramePr>
          <p:cNvPr id="8" name="Content Placeholder 7">
            <a:extLst>
              <a:ext uri="{FF2B5EF4-FFF2-40B4-BE49-F238E27FC236}">
                <a16:creationId xmlns:a16="http://schemas.microsoft.com/office/drawing/2014/main" id="{1CEC7EA3-484A-7095-4D6F-ACC4B4E5CE8F}"/>
              </a:ext>
            </a:extLst>
          </p:cNvPr>
          <p:cNvGraphicFramePr>
            <a:graphicFrameLocks noGrp="1"/>
          </p:cNvGraphicFramePr>
          <p:nvPr>
            <p:ph sz="half" idx="15"/>
            <p:extLst>
              <p:ext uri="{D42A27DB-BD31-4B8C-83A1-F6EECF244321}">
                <p14:modId xmlns:p14="http://schemas.microsoft.com/office/powerpoint/2010/main" val="1240605624"/>
              </p:ext>
            </p:extLst>
          </p:nvPr>
        </p:nvGraphicFramePr>
        <p:xfrm>
          <a:off x="1552575" y="2481263"/>
          <a:ext cx="9866539" cy="2941320"/>
        </p:xfrm>
        <a:graphic>
          <a:graphicData uri="http://schemas.openxmlformats.org/drawingml/2006/table">
            <a:tbl>
              <a:tblPr firstRow="1" bandRow="1">
                <a:tableStyleId>{E929F9F4-4A8F-4326-A1B4-22849713DDAB}</a:tableStyleId>
              </a:tblPr>
              <a:tblGrid>
                <a:gridCol w="1876425">
                  <a:extLst>
                    <a:ext uri="{9D8B030D-6E8A-4147-A177-3AD203B41FA5}">
                      <a16:colId xmlns:a16="http://schemas.microsoft.com/office/drawing/2014/main" val="2143520018"/>
                    </a:ext>
                  </a:extLst>
                </a:gridCol>
                <a:gridCol w="3995057">
                  <a:extLst>
                    <a:ext uri="{9D8B030D-6E8A-4147-A177-3AD203B41FA5}">
                      <a16:colId xmlns:a16="http://schemas.microsoft.com/office/drawing/2014/main" val="2141897022"/>
                    </a:ext>
                  </a:extLst>
                </a:gridCol>
                <a:gridCol w="3995057">
                  <a:extLst>
                    <a:ext uri="{9D8B030D-6E8A-4147-A177-3AD203B41FA5}">
                      <a16:colId xmlns:a16="http://schemas.microsoft.com/office/drawing/2014/main" val="3931569787"/>
                    </a:ext>
                  </a:extLst>
                </a:gridCol>
              </a:tblGrid>
              <a:tr h="370840">
                <a:tc>
                  <a:txBody>
                    <a:bodyPr/>
                    <a:lstStyle/>
                    <a:p>
                      <a:endParaRPr lang="en-US" dirty="0"/>
                    </a:p>
                  </a:txBody>
                  <a:tcPr/>
                </a:tc>
                <a:tc>
                  <a:txBody>
                    <a:bodyPr/>
                    <a:lstStyle/>
                    <a:p>
                      <a:r>
                        <a:rPr lang="en-US" dirty="0"/>
                        <a:t>Blurb</a:t>
                      </a:r>
                    </a:p>
                  </a:txBody>
                  <a:tcPr/>
                </a:tc>
                <a:tc>
                  <a:txBody>
                    <a:bodyPr/>
                    <a:lstStyle/>
                    <a:p>
                      <a:r>
                        <a:rPr lang="en-US" dirty="0"/>
                        <a:t>Synopsis</a:t>
                      </a:r>
                    </a:p>
                  </a:txBody>
                  <a:tcPr/>
                </a:tc>
                <a:extLst>
                  <a:ext uri="{0D108BD9-81ED-4DB2-BD59-A6C34878D82A}">
                    <a16:rowId xmlns:a16="http://schemas.microsoft.com/office/drawing/2014/main" val="1213968406"/>
                  </a:ext>
                </a:extLst>
              </a:tr>
              <a:tr h="370840">
                <a:tc>
                  <a:txBody>
                    <a:bodyPr/>
                    <a:lstStyle/>
                    <a:p>
                      <a:r>
                        <a:rPr lang="en-US" dirty="0"/>
                        <a:t>Purpose</a:t>
                      </a:r>
                    </a:p>
                  </a:txBody>
                  <a:tcPr/>
                </a:tc>
                <a:tc>
                  <a:txBody>
                    <a:bodyPr/>
                    <a:lstStyle/>
                    <a:p>
                      <a:r>
                        <a:rPr lang="en-US" dirty="0"/>
                        <a:t>Entice the reader (i.e. agent) </a:t>
                      </a:r>
                      <a:r>
                        <a:rPr lang="en-US" i="0" dirty="0"/>
                        <a:t>to read more</a:t>
                      </a:r>
                      <a:endParaRPr lang="en-US" dirty="0"/>
                    </a:p>
                  </a:txBody>
                  <a:tcPr/>
                </a:tc>
                <a:tc>
                  <a:txBody>
                    <a:bodyPr/>
                    <a:lstStyle/>
                    <a:p>
                      <a:r>
                        <a:rPr lang="en-US" dirty="0"/>
                        <a:t>Concisely tell the full story, beginning, middle, and end</a:t>
                      </a:r>
                    </a:p>
                  </a:txBody>
                  <a:tcPr/>
                </a:tc>
                <a:extLst>
                  <a:ext uri="{0D108BD9-81ED-4DB2-BD59-A6C34878D82A}">
                    <a16:rowId xmlns:a16="http://schemas.microsoft.com/office/drawing/2014/main" val="1724378855"/>
                  </a:ext>
                </a:extLst>
              </a:tr>
              <a:tr h="370840">
                <a:tc>
                  <a:txBody>
                    <a:bodyPr/>
                    <a:lstStyle/>
                    <a:p>
                      <a:r>
                        <a:rPr lang="en-US" dirty="0"/>
                        <a:t>Length</a:t>
                      </a:r>
                    </a:p>
                  </a:txBody>
                  <a:tcPr/>
                </a:tc>
                <a:tc>
                  <a:txBody>
                    <a:bodyPr/>
                    <a:lstStyle/>
                    <a:p>
                      <a:r>
                        <a:rPr lang="en-US" dirty="0"/>
                        <a:t>~100–200 words</a:t>
                      </a:r>
                    </a:p>
                  </a:txBody>
                  <a:tcPr/>
                </a:tc>
                <a:tc>
                  <a:txBody>
                    <a:bodyPr/>
                    <a:lstStyle/>
                    <a:p>
                      <a:r>
                        <a:rPr lang="en-US" dirty="0"/>
                        <a:t>One to two pages single-spaced</a:t>
                      </a:r>
                    </a:p>
                  </a:txBody>
                  <a:tcPr/>
                </a:tc>
                <a:extLst>
                  <a:ext uri="{0D108BD9-81ED-4DB2-BD59-A6C34878D82A}">
                    <a16:rowId xmlns:a16="http://schemas.microsoft.com/office/drawing/2014/main" val="652411214"/>
                  </a:ext>
                </a:extLst>
              </a:tr>
              <a:tr h="370840">
                <a:tc>
                  <a:txBody>
                    <a:bodyPr/>
                    <a:lstStyle/>
                    <a:p>
                      <a:r>
                        <a:rPr lang="en-US" dirty="0"/>
                        <a:t>Level of detail</a:t>
                      </a:r>
                    </a:p>
                  </a:txBody>
                  <a:tcPr/>
                </a:tc>
                <a:tc>
                  <a:txBody>
                    <a:bodyPr/>
                    <a:lstStyle/>
                    <a:p>
                      <a:r>
                        <a:rPr lang="en-US" dirty="0"/>
                        <a:t>Keep it focused—who are the main characters, what do they want, and why can’t they have it? Hook the reader.</a:t>
                      </a:r>
                    </a:p>
                  </a:txBody>
                  <a:tcPr/>
                </a:tc>
                <a:tc>
                  <a:txBody>
                    <a:bodyPr/>
                    <a:lstStyle/>
                    <a:p>
                      <a:r>
                        <a:rPr lang="en-US" dirty="0"/>
                        <a:t>Dive in deep—convey the central story with its twists and turns (but side-plots aren’t necessary here)</a:t>
                      </a:r>
                    </a:p>
                  </a:txBody>
                  <a:tcPr/>
                </a:tc>
                <a:extLst>
                  <a:ext uri="{0D108BD9-81ED-4DB2-BD59-A6C34878D82A}">
                    <a16:rowId xmlns:a16="http://schemas.microsoft.com/office/drawing/2014/main" val="3419773431"/>
                  </a:ext>
                </a:extLst>
              </a:tr>
              <a:tr h="370840">
                <a:tc>
                  <a:txBody>
                    <a:bodyPr/>
                    <a:lstStyle/>
                    <a:p>
                      <a:r>
                        <a:rPr lang="en-US" dirty="0"/>
                        <a:t>Spoilers</a:t>
                      </a:r>
                    </a:p>
                  </a:txBody>
                  <a:tcPr/>
                </a:tc>
                <a:tc>
                  <a:txBody>
                    <a:bodyPr/>
                    <a:lstStyle/>
                    <a:p>
                      <a:r>
                        <a:rPr lang="en-US" dirty="0"/>
                        <a:t>No—I want to discover things myself</a:t>
                      </a:r>
                    </a:p>
                  </a:txBody>
                  <a:tcPr/>
                </a:tc>
                <a:tc>
                  <a:txBody>
                    <a:bodyPr/>
                    <a:lstStyle/>
                    <a:p>
                      <a:r>
                        <a:rPr lang="en-US" dirty="0"/>
                        <a:t>Yes—I want to know where it’s going</a:t>
                      </a:r>
                    </a:p>
                  </a:txBody>
                  <a:tcPr/>
                </a:tc>
                <a:extLst>
                  <a:ext uri="{0D108BD9-81ED-4DB2-BD59-A6C34878D82A}">
                    <a16:rowId xmlns:a16="http://schemas.microsoft.com/office/drawing/2014/main" val="3687980870"/>
                  </a:ext>
                </a:extLst>
              </a:tr>
            </a:tbl>
          </a:graphicData>
        </a:graphic>
      </p:graphicFrame>
      <p:sp>
        <p:nvSpPr>
          <p:cNvPr id="5" name="Slide Number Placeholder 4">
            <a:extLst>
              <a:ext uri="{FF2B5EF4-FFF2-40B4-BE49-F238E27FC236}">
                <a16:creationId xmlns:a16="http://schemas.microsoft.com/office/drawing/2014/main" id="{F2DD7552-31E8-E002-6014-A65CC688A75B}"/>
              </a:ext>
            </a:extLst>
          </p:cNvPr>
          <p:cNvSpPr>
            <a:spLocks noGrp="1"/>
          </p:cNvSpPr>
          <p:nvPr>
            <p:ph type="sldNum" sz="quarter" idx="12"/>
          </p:nvPr>
        </p:nvSpPr>
        <p:spPr/>
        <p:txBody>
          <a:bodyPr/>
          <a:lstStyle/>
          <a:p>
            <a:fld id="{B5CEABB6-07DC-46E8-9B57-56EC44A396E5}" type="slidenum">
              <a:rPr lang="en-US" smtClean="0"/>
              <a:pPr/>
              <a:t>6</a:t>
            </a:fld>
            <a:endParaRPr lang="en-US" dirty="0"/>
          </a:p>
        </p:txBody>
      </p:sp>
      <p:sp>
        <p:nvSpPr>
          <p:cNvPr id="9" name="Content Placeholder 5">
            <a:extLst>
              <a:ext uri="{FF2B5EF4-FFF2-40B4-BE49-F238E27FC236}">
                <a16:creationId xmlns:a16="http://schemas.microsoft.com/office/drawing/2014/main" id="{F78AF900-F0D1-CECF-8557-8ED7A426DC99}"/>
              </a:ext>
            </a:extLst>
          </p:cNvPr>
          <p:cNvSpPr txBox="1">
            <a:spLocks/>
          </p:cNvSpPr>
          <p:nvPr/>
        </p:nvSpPr>
        <p:spPr>
          <a:xfrm>
            <a:off x="1552574" y="5649594"/>
            <a:ext cx="9866539" cy="70675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bg1"/>
                </a:solidFill>
                <a:latin typeface="+mn-lt"/>
                <a:ea typeface="+mn-ea"/>
                <a:cs typeface="+mn-cs"/>
              </a:defRPr>
            </a:lvl1pPr>
            <a:lvl2pPr marL="457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2pPr>
            <a:lvl3pPr marL="914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3pPr>
            <a:lvl4pPr marL="13716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4pPr>
            <a:lvl5pPr marL="18288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Word-count limitations are hard—but writing (and revising) these pieces can be great for helping you determine the true focus of your story.</a:t>
            </a:r>
          </a:p>
        </p:txBody>
      </p:sp>
    </p:spTree>
    <p:extLst>
      <p:ext uri="{BB962C8B-B14F-4D97-AF65-F5344CB8AC3E}">
        <p14:creationId xmlns:p14="http://schemas.microsoft.com/office/powerpoint/2010/main" val="4047690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66F27-4BD5-B57D-6A65-1FF840CC4452}"/>
              </a:ext>
            </a:extLst>
          </p:cNvPr>
          <p:cNvSpPr>
            <a:spLocks noGrp="1"/>
          </p:cNvSpPr>
          <p:nvPr>
            <p:ph type="title"/>
          </p:nvPr>
        </p:nvSpPr>
        <p:spPr/>
        <p:txBody>
          <a:bodyPr/>
          <a:lstStyle/>
          <a:p>
            <a:r>
              <a:rPr lang="en-US" dirty="0"/>
              <a:t>What is a Query Letter?</a:t>
            </a:r>
          </a:p>
        </p:txBody>
      </p:sp>
      <p:sp>
        <p:nvSpPr>
          <p:cNvPr id="4" name="Text Placeholder 3">
            <a:extLst>
              <a:ext uri="{FF2B5EF4-FFF2-40B4-BE49-F238E27FC236}">
                <a16:creationId xmlns:a16="http://schemas.microsoft.com/office/drawing/2014/main" id="{23EB5D79-BFB2-7BC2-361D-1FEC9DD08AFE}"/>
              </a:ext>
            </a:extLst>
          </p:cNvPr>
          <p:cNvSpPr>
            <a:spLocks noGrp="1"/>
          </p:cNvSpPr>
          <p:nvPr>
            <p:ph type="body" sz="quarter" idx="14"/>
          </p:nvPr>
        </p:nvSpPr>
        <p:spPr>
          <a:xfrm>
            <a:off x="1552575" y="2481940"/>
            <a:ext cx="9866540" cy="3667400"/>
          </a:xfrm>
        </p:spPr>
        <p:txBody>
          <a:bodyPr/>
          <a:lstStyle/>
          <a:p>
            <a:pPr marL="0" indent="0">
              <a:buNone/>
            </a:pPr>
            <a:r>
              <a:rPr lang="en-US" dirty="0"/>
              <a:t>This is your first impression with a potential business partner. Try to make it a good one.</a:t>
            </a:r>
          </a:p>
          <a:p>
            <a:pPr marL="0" indent="0">
              <a:buNone/>
            </a:pPr>
            <a:r>
              <a:rPr lang="en-US" dirty="0"/>
              <a:t>Think of it like a cover letter: you’re looking for a business partner, so you want to sound professional while demonstrating what makes you special. Include the following elements:</a:t>
            </a:r>
          </a:p>
          <a:p>
            <a:pPr marL="285750" indent="-285750">
              <a:buFont typeface="Arial" panose="020B0604020202020204" pitchFamily="34" charset="0"/>
              <a:buChar char="•"/>
            </a:pPr>
            <a:r>
              <a:rPr lang="en-US" dirty="0"/>
              <a:t>Basic metadata (manuscript title, audience, genre, word count)</a:t>
            </a:r>
          </a:p>
          <a:p>
            <a:pPr marL="742950" lvl="1" indent="-285750">
              <a:buFont typeface="Arial" panose="020B0604020202020204" pitchFamily="34" charset="0"/>
              <a:buChar char="•"/>
            </a:pPr>
            <a:r>
              <a:rPr lang="en-US" dirty="0"/>
              <a:t>Comp titles are valuable (if painful); show the agent you’re familiar with the market and give a sense of where your manuscript fits into that market</a:t>
            </a:r>
          </a:p>
          <a:p>
            <a:pPr marL="285750" indent="-285750">
              <a:buFont typeface="Arial" panose="020B0604020202020204" pitchFamily="34" charset="0"/>
              <a:buChar char="•"/>
            </a:pPr>
            <a:r>
              <a:rPr lang="en-US" dirty="0"/>
              <a:t>Personalization—why do you want to work with </a:t>
            </a:r>
            <a:r>
              <a:rPr lang="en-US" i="1" dirty="0"/>
              <a:t>this </a:t>
            </a:r>
            <a:r>
              <a:rPr lang="en-US" dirty="0"/>
              <a:t>agent</a:t>
            </a:r>
          </a:p>
          <a:p>
            <a:pPr marL="285750" indent="-285750">
              <a:buFont typeface="Arial" panose="020B0604020202020204" pitchFamily="34" charset="0"/>
              <a:buChar char="•"/>
            </a:pPr>
            <a:r>
              <a:rPr lang="en-US" dirty="0"/>
              <a:t>Blurb</a:t>
            </a:r>
          </a:p>
          <a:p>
            <a:pPr marL="285750" indent="-285750">
              <a:buFont typeface="Arial" panose="020B0604020202020204" pitchFamily="34" charset="0"/>
              <a:buChar char="•"/>
            </a:pPr>
            <a:r>
              <a:rPr lang="en-US" dirty="0"/>
              <a:t>Any pertinent bio info (keep it brief)</a:t>
            </a:r>
          </a:p>
        </p:txBody>
      </p:sp>
      <p:sp>
        <p:nvSpPr>
          <p:cNvPr id="5" name="Slide Number Placeholder 4">
            <a:extLst>
              <a:ext uri="{FF2B5EF4-FFF2-40B4-BE49-F238E27FC236}">
                <a16:creationId xmlns:a16="http://schemas.microsoft.com/office/drawing/2014/main" id="{D0CCC688-0333-4C3E-0764-9F7FF0B68465}"/>
              </a:ext>
            </a:extLst>
          </p:cNvPr>
          <p:cNvSpPr>
            <a:spLocks noGrp="1"/>
          </p:cNvSpPr>
          <p:nvPr>
            <p:ph type="sldNum" sz="quarter" idx="12"/>
          </p:nvPr>
        </p:nvSpPr>
        <p:spPr/>
        <p:txBody>
          <a:bodyPr/>
          <a:lstStyle/>
          <a:p>
            <a:fld id="{B5CEABB6-07DC-46E8-9B57-56EC44A396E5}" type="slidenum">
              <a:rPr lang="en-US" smtClean="0"/>
              <a:pPr/>
              <a:t>7</a:t>
            </a:fld>
            <a:endParaRPr lang="en-US" dirty="0"/>
          </a:p>
        </p:txBody>
      </p:sp>
      <p:sp>
        <p:nvSpPr>
          <p:cNvPr id="6" name="Content Placeholder 5">
            <a:extLst>
              <a:ext uri="{FF2B5EF4-FFF2-40B4-BE49-F238E27FC236}">
                <a16:creationId xmlns:a16="http://schemas.microsoft.com/office/drawing/2014/main" id="{E44F39B8-EE58-EB74-7E8E-7F2B24353592}"/>
              </a:ext>
            </a:extLst>
          </p:cNvPr>
          <p:cNvSpPr txBox="1">
            <a:spLocks/>
          </p:cNvSpPr>
          <p:nvPr/>
        </p:nvSpPr>
        <p:spPr>
          <a:xfrm>
            <a:off x="1552574" y="5649594"/>
            <a:ext cx="9866539" cy="70675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bg1"/>
                </a:solidFill>
                <a:latin typeface="+mn-lt"/>
                <a:ea typeface="+mn-ea"/>
                <a:cs typeface="+mn-cs"/>
              </a:defRPr>
            </a:lvl1pPr>
            <a:lvl2pPr marL="457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2pPr>
            <a:lvl3pPr marL="914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3pPr>
            <a:lvl4pPr marL="13716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4pPr>
            <a:lvl5pPr marL="18288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 highly recommend building a template with all the standardized pieces in place, then filling in the blanks (i.e. personalization and salutation) on a case-by-case basis.</a:t>
            </a:r>
          </a:p>
        </p:txBody>
      </p:sp>
    </p:spTree>
    <p:extLst>
      <p:ext uri="{BB962C8B-B14F-4D97-AF65-F5344CB8AC3E}">
        <p14:creationId xmlns:p14="http://schemas.microsoft.com/office/powerpoint/2010/main" val="3854970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F1F3-241B-26CC-D5A3-C97F5935EDE1}"/>
              </a:ext>
            </a:extLst>
          </p:cNvPr>
          <p:cNvSpPr>
            <a:spLocks noGrp="1"/>
          </p:cNvSpPr>
          <p:nvPr>
            <p:ph type="title"/>
          </p:nvPr>
        </p:nvSpPr>
        <p:spPr/>
        <p:txBody>
          <a:bodyPr/>
          <a:lstStyle/>
          <a:p>
            <a:r>
              <a:rPr lang="en-US" dirty="0"/>
              <a:t>Prepare the Manuscript</a:t>
            </a:r>
          </a:p>
        </p:txBody>
      </p:sp>
      <p:sp>
        <p:nvSpPr>
          <p:cNvPr id="3" name="Content Placeholder 2">
            <a:extLst>
              <a:ext uri="{FF2B5EF4-FFF2-40B4-BE49-F238E27FC236}">
                <a16:creationId xmlns:a16="http://schemas.microsoft.com/office/drawing/2014/main" id="{3BA84729-3493-4F02-0957-CDF040548C06}"/>
              </a:ext>
            </a:extLst>
          </p:cNvPr>
          <p:cNvSpPr>
            <a:spLocks noGrp="1"/>
          </p:cNvSpPr>
          <p:nvPr>
            <p:ph sz="half" idx="15"/>
          </p:nvPr>
        </p:nvSpPr>
        <p:spPr>
          <a:xfrm>
            <a:off x="1552574" y="2481940"/>
            <a:ext cx="9866539" cy="3635831"/>
          </a:xfrm>
        </p:spPr>
        <p:txBody>
          <a:bodyPr/>
          <a:lstStyle/>
          <a:p>
            <a:pPr marL="285750" indent="-285750">
              <a:buFont typeface="Arial" panose="020B0604020202020204" pitchFamily="34" charset="0"/>
              <a:buChar char="•"/>
            </a:pPr>
            <a:r>
              <a:rPr lang="en-US" dirty="0"/>
              <a:t>Use a standard, easy-to-read font, size, and layout. If in doubt, Times New Roman, 12-pt, single-spaced is the default.</a:t>
            </a:r>
          </a:p>
          <a:p>
            <a:pPr marL="285750" indent="-285750">
              <a:buFont typeface="Arial" panose="020B0604020202020204" pitchFamily="34" charset="0"/>
              <a:buChar char="•"/>
            </a:pPr>
            <a:r>
              <a:rPr lang="en-US" dirty="0"/>
              <a:t>Agents will ask for varying numbers of pages in the query package. It might be helpful to save separate documents containing normal amounts of pages (first ~10, first ~50, first chapter, first three chapters) so you have those ready to attach or copy/paste. Feel free to go a little over/under the breakpoint, but don’t go overboard: for instance, if they ask for first 10 pages, they’ll likely be fine with the first 11 or 12 if that’s where the chapter ends.</a:t>
            </a:r>
          </a:p>
          <a:p>
            <a:pPr marL="285750" indent="-285750">
              <a:buFont typeface="Arial" panose="020B0604020202020204" pitchFamily="34" charset="0"/>
              <a:buChar char="•"/>
            </a:pPr>
            <a:r>
              <a:rPr lang="en-US" dirty="0"/>
              <a:t>Make sure your manuscript is clean—no comments or tracked changes.</a:t>
            </a:r>
          </a:p>
          <a:p>
            <a:pPr marL="285750" indent="-285750">
              <a:buFont typeface="Arial" panose="020B0604020202020204" pitchFamily="34" charset="0"/>
              <a:buChar char="•"/>
            </a:pPr>
            <a:r>
              <a:rPr lang="en-US" dirty="0"/>
              <a:t>It can be helpful to include your info in the header/footer: name, contact details, manuscript title. If an agent is hooked, they want to have the essentials on-hand, rather than having to dig back through their inbox to figure out who sent this query.</a:t>
            </a:r>
          </a:p>
        </p:txBody>
      </p:sp>
      <p:sp>
        <p:nvSpPr>
          <p:cNvPr id="5" name="Slide Number Placeholder 4">
            <a:extLst>
              <a:ext uri="{FF2B5EF4-FFF2-40B4-BE49-F238E27FC236}">
                <a16:creationId xmlns:a16="http://schemas.microsoft.com/office/drawing/2014/main" id="{0A039F37-1903-8A99-794B-71AA083DC064}"/>
              </a:ext>
            </a:extLst>
          </p:cNvPr>
          <p:cNvSpPr>
            <a:spLocks noGrp="1"/>
          </p:cNvSpPr>
          <p:nvPr>
            <p:ph type="sldNum" sz="quarter" idx="12"/>
          </p:nvPr>
        </p:nvSpPr>
        <p:spPr/>
        <p:txBody>
          <a:bodyPr/>
          <a:lstStyle/>
          <a:p>
            <a:fld id="{B5CEABB6-07DC-46E8-9B57-56EC44A396E5}" type="slidenum">
              <a:rPr lang="en-US" smtClean="0"/>
              <a:pPr/>
              <a:t>8</a:t>
            </a:fld>
            <a:endParaRPr lang="en-US" dirty="0"/>
          </a:p>
        </p:txBody>
      </p:sp>
    </p:spTree>
    <p:extLst>
      <p:ext uri="{BB962C8B-B14F-4D97-AF65-F5344CB8AC3E}">
        <p14:creationId xmlns:p14="http://schemas.microsoft.com/office/powerpoint/2010/main" val="1047412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4833694" y="544285"/>
            <a:ext cx="6594768" cy="3445329"/>
          </a:xfrm>
        </p:spPr>
        <p:txBody>
          <a:bodyPr>
            <a:normAutofit/>
          </a:bodyPr>
          <a:lstStyle/>
          <a:p>
            <a:r>
              <a:rPr lang="en-US" dirty="0"/>
              <a:t>Finding Agents</a:t>
            </a:r>
          </a:p>
        </p:txBody>
      </p:sp>
      <p:pic>
        <p:nvPicPr>
          <p:cNvPr id="13" name="Picture Placeholder 12" descr="Shaking hands after meeting in a cafe">
            <a:extLst>
              <a:ext uri="{FF2B5EF4-FFF2-40B4-BE49-F238E27FC236}">
                <a16:creationId xmlns:a16="http://schemas.microsoft.com/office/drawing/2014/main" id="{1DFE730E-30E7-DA99-A3EE-ACB889D161E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0" y="-1"/>
            <a:ext cx="4076118" cy="6096678"/>
          </a:xfrm>
        </p:spPr>
      </p:pic>
      <p:sp>
        <p:nvSpPr>
          <p:cNvPr id="44" name="Oval 43">
            <a:extLst>
              <a:ext uri="{FF2B5EF4-FFF2-40B4-BE49-F238E27FC236}">
                <a16:creationId xmlns:a16="http://schemas.microsoft.com/office/drawing/2014/main" id="{5F855448-57DF-E468-AF41-00CAAC2D7C74}"/>
              </a:ext>
              <a:ext uri="{C183D7F6-B498-43B3-948B-1728B52AA6E4}">
                <adec:decorative xmlns:adec="http://schemas.microsoft.com/office/drawing/2017/decorative" val="1"/>
              </a:ext>
            </a:extLst>
          </p:cNvPr>
          <p:cNvSpPr/>
          <p:nvPr/>
        </p:nvSpPr>
        <p:spPr>
          <a:xfrm>
            <a:off x="3903349" y="5895479"/>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3" name="Straight Connector 42">
            <a:extLst>
              <a:ext uri="{FF2B5EF4-FFF2-40B4-BE49-F238E27FC236}">
                <a16:creationId xmlns:a16="http://schemas.microsoft.com/office/drawing/2014/main" id="{752FDA21-768F-9929-E6D6-D78CD4F8EA24}"/>
              </a:ext>
              <a:ext uri="{C183D7F6-B498-43B3-948B-1728B52AA6E4}">
                <adec:decorative xmlns:adec="http://schemas.microsoft.com/office/drawing/2017/decorative" val="1"/>
              </a:ext>
            </a:extLst>
          </p:cNvPr>
          <p:cNvCxnSpPr>
            <a:cxnSpLocks/>
          </p:cNvCxnSpPr>
          <p:nvPr/>
        </p:nvCxnSpPr>
        <p:spPr>
          <a:xfrm>
            <a:off x="-97971" y="1909602"/>
            <a:ext cx="4160955" cy="414915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9539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A2050E-BBDE-59CC-4884-1F73B3F74373}"/>
              </a:ext>
            </a:extLst>
          </p:cNvPr>
          <p:cNvSpPr>
            <a:spLocks noGrp="1"/>
          </p:cNvSpPr>
          <p:nvPr>
            <p:ph type="title"/>
          </p:nvPr>
        </p:nvSpPr>
        <p:spPr/>
        <p:txBody>
          <a:bodyPr/>
          <a:lstStyle/>
          <a:p>
            <a:r>
              <a:rPr lang="en-US" dirty="0"/>
              <a:t>Welcome to the jungle</a:t>
            </a:r>
          </a:p>
        </p:txBody>
      </p:sp>
      <p:pic>
        <p:nvPicPr>
          <p:cNvPr id="9" name="Content Placeholder 8" descr="Lush tropical forest">
            <a:extLst>
              <a:ext uri="{FF2B5EF4-FFF2-40B4-BE49-F238E27FC236}">
                <a16:creationId xmlns:a16="http://schemas.microsoft.com/office/drawing/2014/main" id="{B507BBBB-440E-F5C9-6D8D-F4F9B324A829}"/>
              </a:ext>
            </a:extLst>
          </p:cNvPr>
          <p:cNvPicPr>
            <a:picLocks noGrp="1" noChangeAspect="1"/>
          </p:cNvPicPr>
          <p:nvPr>
            <p:ph sz="half" idx="15"/>
          </p:nvPr>
        </p:nvPicPr>
        <p:blipFill>
          <a:blip r:embed="rId2" cstate="screen">
            <a:extLst>
              <a:ext uri="{28A0092B-C50C-407E-A947-70E740481C1C}">
                <a14:useLocalDpi xmlns:a14="http://schemas.microsoft.com/office/drawing/2010/main"/>
              </a:ext>
            </a:extLst>
          </a:blip>
          <a:stretch>
            <a:fillRect/>
          </a:stretch>
        </p:blipFill>
        <p:spPr>
          <a:xfrm>
            <a:off x="1552574" y="2481263"/>
            <a:ext cx="4839200" cy="3636962"/>
          </a:xfrm>
        </p:spPr>
      </p:pic>
      <p:sp>
        <p:nvSpPr>
          <p:cNvPr id="6" name="Text Placeholder 5">
            <a:extLst>
              <a:ext uri="{FF2B5EF4-FFF2-40B4-BE49-F238E27FC236}">
                <a16:creationId xmlns:a16="http://schemas.microsoft.com/office/drawing/2014/main" id="{B1C7DD30-D048-2A86-A2ED-B3F9ED4F8A65}"/>
              </a:ext>
            </a:extLst>
          </p:cNvPr>
          <p:cNvSpPr>
            <a:spLocks noGrp="1"/>
          </p:cNvSpPr>
          <p:nvPr>
            <p:ph type="body" sz="quarter" idx="14"/>
          </p:nvPr>
        </p:nvSpPr>
        <p:spPr>
          <a:xfrm>
            <a:off x="6732271" y="2481940"/>
            <a:ext cx="4686844" cy="3759200"/>
          </a:xfrm>
        </p:spPr>
        <p:txBody>
          <a:bodyPr/>
          <a:lstStyle/>
          <a:p>
            <a:pPr marL="0" indent="0">
              <a:buNone/>
            </a:pPr>
            <a:r>
              <a:rPr lang="en-US" dirty="0"/>
              <a:t>Agents are out there. A whole lot of them.</a:t>
            </a:r>
          </a:p>
          <a:p>
            <a:pPr marL="0" indent="0">
              <a:buNone/>
            </a:pPr>
            <a:r>
              <a:rPr lang="en-US" dirty="0"/>
              <a:t>But you’re going to have to search to find the ones best-suited to represent you and your manuscript. And while you’re at it, you’re going to have to keep an eye out for “shmagents” and too-good-to-be-true opportunities.</a:t>
            </a:r>
          </a:p>
        </p:txBody>
      </p:sp>
    </p:spTree>
    <p:extLst>
      <p:ext uri="{BB962C8B-B14F-4D97-AF65-F5344CB8AC3E}">
        <p14:creationId xmlns:p14="http://schemas.microsoft.com/office/powerpoint/2010/main" val="879107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87597-0235-3D91-BC1E-196A074207CD}"/>
              </a:ext>
            </a:extLst>
          </p:cNvPr>
          <p:cNvSpPr>
            <a:spLocks noGrp="1"/>
          </p:cNvSpPr>
          <p:nvPr>
            <p:ph type="title"/>
          </p:nvPr>
        </p:nvSpPr>
        <p:spPr/>
        <p:txBody>
          <a:bodyPr>
            <a:normAutofit/>
          </a:bodyPr>
          <a:lstStyle/>
          <a:p>
            <a:r>
              <a:rPr lang="en-US" sz="4000" dirty="0"/>
              <a:t>Disclaimer: Don’t get sucked in</a:t>
            </a:r>
          </a:p>
        </p:txBody>
      </p:sp>
      <p:pic>
        <p:nvPicPr>
          <p:cNvPr id="7" name="Content Placeholder 6" descr="Aerial photo of the river flowing through the forest">
            <a:extLst>
              <a:ext uri="{FF2B5EF4-FFF2-40B4-BE49-F238E27FC236}">
                <a16:creationId xmlns:a16="http://schemas.microsoft.com/office/drawing/2014/main" id="{FB9F4F1D-7FAC-5387-5880-49BC99A927A7}"/>
              </a:ext>
            </a:extLst>
          </p:cNvPr>
          <p:cNvPicPr>
            <a:picLocks noGrp="1" noChangeAspect="1"/>
          </p:cNvPicPr>
          <p:nvPr>
            <p:ph sz="half" idx="15"/>
          </p:nvPr>
        </p:nvPicPr>
        <p:blipFill>
          <a:blip r:embed="rId2" cstate="screen">
            <a:extLst>
              <a:ext uri="{28A0092B-C50C-407E-A947-70E740481C1C}">
                <a14:useLocalDpi xmlns:a14="http://schemas.microsoft.com/office/drawing/2010/main"/>
              </a:ext>
            </a:extLst>
          </a:blip>
          <a:stretch>
            <a:fillRect/>
          </a:stretch>
        </p:blipFill>
        <p:spPr>
          <a:xfrm>
            <a:off x="1552574" y="2481263"/>
            <a:ext cx="4849282" cy="3636962"/>
          </a:xfrm>
        </p:spPr>
      </p:pic>
      <p:sp>
        <p:nvSpPr>
          <p:cNvPr id="4" name="Text Placeholder 3">
            <a:extLst>
              <a:ext uri="{FF2B5EF4-FFF2-40B4-BE49-F238E27FC236}">
                <a16:creationId xmlns:a16="http://schemas.microsoft.com/office/drawing/2014/main" id="{1866E66F-32D4-E221-4CB3-AE11821A42A3}"/>
              </a:ext>
            </a:extLst>
          </p:cNvPr>
          <p:cNvSpPr>
            <a:spLocks noGrp="1"/>
          </p:cNvSpPr>
          <p:nvPr>
            <p:ph type="body" sz="quarter" idx="14"/>
          </p:nvPr>
        </p:nvSpPr>
        <p:spPr>
          <a:xfrm>
            <a:off x="6823711" y="2481940"/>
            <a:ext cx="4595404" cy="3759200"/>
          </a:xfrm>
        </p:spPr>
        <p:txBody>
          <a:bodyPr/>
          <a:lstStyle/>
          <a:p>
            <a:pPr marL="0" indent="0">
              <a:buNone/>
            </a:pPr>
            <a:r>
              <a:rPr lang="en-US" dirty="0"/>
              <a:t>There’s an adage in publishing:*</a:t>
            </a:r>
          </a:p>
          <a:p>
            <a:pPr marL="0" indent="0">
              <a:buNone/>
            </a:pPr>
            <a:r>
              <a:rPr lang="en-US" sz="2400" b="1" dirty="0"/>
              <a:t>Money always flows toward the author.</a:t>
            </a:r>
            <a:endParaRPr lang="en-US" dirty="0"/>
          </a:p>
          <a:p>
            <a:pPr marL="0" indent="0">
              <a:buNone/>
            </a:pPr>
            <a:r>
              <a:rPr lang="en-US" dirty="0"/>
              <a:t>If an agent/editor/publisher asks you to pay for services, that’s a red flag (and a common scam). Agents work on commission, meaning they make money when you make money (taking a percentage of whatever your book earns).</a:t>
            </a:r>
          </a:p>
        </p:txBody>
      </p:sp>
      <p:sp>
        <p:nvSpPr>
          <p:cNvPr id="5" name="Slide Number Placeholder 4">
            <a:extLst>
              <a:ext uri="{FF2B5EF4-FFF2-40B4-BE49-F238E27FC236}">
                <a16:creationId xmlns:a16="http://schemas.microsoft.com/office/drawing/2014/main" id="{8D62AC4C-D478-002F-A1C8-C96AE149F482}"/>
              </a:ext>
            </a:extLst>
          </p:cNvPr>
          <p:cNvSpPr>
            <a:spLocks noGrp="1"/>
          </p:cNvSpPr>
          <p:nvPr>
            <p:ph type="sldNum" sz="quarter" idx="12"/>
          </p:nvPr>
        </p:nvSpPr>
        <p:spPr/>
        <p:txBody>
          <a:bodyPr/>
          <a:lstStyle/>
          <a:p>
            <a:fld id="{B5CEABB6-07DC-46E8-9B57-56EC44A396E5}" type="slidenum">
              <a:rPr lang="en-US" smtClean="0"/>
              <a:pPr/>
              <a:t>11</a:t>
            </a:fld>
            <a:endParaRPr lang="en-US" dirty="0"/>
          </a:p>
        </p:txBody>
      </p:sp>
      <p:sp>
        <p:nvSpPr>
          <p:cNvPr id="8" name="Content Placeholder 5">
            <a:extLst>
              <a:ext uri="{FF2B5EF4-FFF2-40B4-BE49-F238E27FC236}">
                <a16:creationId xmlns:a16="http://schemas.microsoft.com/office/drawing/2014/main" id="{88BB4B3F-0D3C-D195-228E-60EFB7E1B1C6}"/>
              </a:ext>
            </a:extLst>
          </p:cNvPr>
          <p:cNvSpPr txBox="1">
            <a:spLocks/>
          </p:cNvSpPr>
          <p:nvPr/>
        </p:nvSpPr>
        <p:spPr>
          <a:xfrm>
            <a:off x="6823709" y="5476241"/>
            <a:ext cx="4595404" cy="86994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bg1"/>
                </a:solidFill>
                <a:latin typeface="+mn-lt"/>
                <a:ea typeface="+mn-ea"/>
                <a:cs typeface="+mn-cs"/>
              </a:defRPr>
            </a:lvl1pPr>
            <a:lvl2pPr marL="457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2pPr>
            <a:lvl3pPr marL="914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3pPr>
            <a:lvl4pPr marL="13716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4pPr>
            <a:lvl5pPr marL="18288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*This only applies to traditional publishing. Self-publishing is a very different beast and involves you shouldering various costs (and subsequently receiving a far greater cut of whatever your book earns).</a:t>
            </a:r>
          </a:p>
        </p:txBody>
      </p:sp>
    </p:spTree>
    <p:extLst>
      <p:ext uri="{BB962C8B-B14F-4D97-AF65-F5344CB8AC3E}">
        <p14:creationId xmlns:p14="http://schemas.microsoft.com/office/powerpoint/2010/main" val="1958730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0DB5D-2AFD-0F62-5EF4-03E1AF20579A}"/>
              </a:ext>
            </a:extLst>
          </p:cNvPr>
          <p:cNvSpPr>
            <a:spLocks noGrp="1"/>
          </p:cNvSpPr>
          <p:nvPr>
            <p:ph type="title"/>
          </p:nvPr>
        </p:nvSpPr>
        <p:spPr/>
        <p:txBody>
          <a:bodyPr/>
          <a:lstStyle/>
          <a:p>
            <a:r>
              <a:rPr lang="en-US" dirty="0"/>
              <a:t>Get Ready for an Info Dump</a:t>
            </a:r>
          </a:p>
        </p:txBody>
      </p:sp>
      <p:sp>
        <p:nvSpPr>
          <p:cNvPr id="4" name="Text Placeholder 3">
            <a:extLst>
              <a:ext uri="{FF2B5EF4-FFF2-40B4-BE49-F238E27FC236}">
                <a16:creationId xmlns:a16="http://schemas.microsoft.com/office/drawing/2014/main" id="{5C62FFE5-220C-95BF-A809-FCDBB8214EBE}"/>
              </a:ext>
            </a:extLst>
          </p:cNvPr>
          <p:cNvSpPr>
            <a:spLocks noGrp="1"/>
          </p:cNvSpPr>
          <p:nvPr>
            <p:ph type="body" sz="quarter" idx="14"/>
          </p:nvPr>
        </p:nvSpPr>
        <p:spPr>
          <a:xfrm>
            <a:off x="1552575" y="2481940"/>
            <a:ext cx="9866540" cy="3759200"/>
          </a:xfrm>
        </p:spPr>
        <p:txBody>
          <a:bodyPr>
            <a:normAutofit/>
          </a:bodyPr>
          <a:lstStyle/>
          <a:p>
            <a:pPr marL="0" indent="0">
              <a:buNone/>
            </a:pPr>
            <a:r>
              <a:rPr lang="en-US" sz="1600" dirty="0"/>
              <a:t>There are various places to find agents, and keeping track of all the details can be difficult. I strongly recommend creating a spreadsheet or other document to help you keep track of the details as you begin your search for the right agent. This can also come in handy down the line, when you need to personalize your queries for individual agents.</a:t>
            </a:r>
          </a:p>
          <a:p>
            <a:pPr marL="0" indent="0">
              <a:buNone/>
            </a:pPr>
            <a:r>
              <a:rPr lang="en-US" sz="1600" dirty="0"/>
              <a:t>Some good details to include:</a:t>
            </a:r>
          </a:p>
          <a:p>
            <a:pPr marL="285750" indent="-285750">
              <a:buFont typeface="Arial" panose="020B0604020202020204" pitchFamily="34" charset="0"/>
              <a:buChar char="•"/>
            </a:pPr>
            <a:r>
              <a:rPr lang="en-US" sz="1600" dirty="0"/>
              <a:t>Name</a:t>
            </a:r>
          </a:p>
          <a:p>
            <a:pPr marL="285750" indent="-285750">
              <a:buFont typeface="Arial" panose="020B0604020202020204" pitchFamily="34" charset="0"/>
              <a:buChar char="•"/>
            </a:pPr>
            <a:r>
              <a:rPr lang="en-US" sz="1600" dirty="0"/>
              <a:t>Agency (with link)</a:t>
            </a:r>
          </a:p>
          <a:p>
            <a:pPr marL="285750" indent="-285750">
              <a:buFont typeface="Arial" panose="020B0604020202020204" pitchFamily="34" charset="0"/>
              <a:buChar char="•"/>
            </a:pPr>
            <a:r>
              <a:rPr lang="en-US" sz="1600" dirty="0"/>
              <a:t>Social media (if any)</a:t>
            </a:r>
          </a:p>
          <a:p>
            <a:pPr marL="285750" indent="-285750">
              <a:buFont typeface="Arial" panose="020B0604020202020204" pitchFamily="34" charset="0"/>
              <a:buChar char="•"/>
            </a:pPr>
            <a:r>
              <a:rPr lang="en-US" sz="1600" dirty="0"/>
              <a:t>Familiar clients</a:t>
            </a:r>
          </a:p>
          <a:p>
            <a:pPr marL="285750" indent="-285750">
              <a:buFont typeface="Arial" panose="020B0604020202020204" pitchFamily="34" charset="0"/>
              <a:buChar char="•"/>
            </a:pPr>
            <a:r>
              <a:rPr lang="en-US" sz="1600" dirty="0"/>
              <a:t>What are they looking for?</a:t>
            </a:r>
          </a:p>
          <a:p>
            <a:pPr marL="285750" indent="-285750">
              <a:buFont typeface="Arial" panose="020B0604020202020204" pitchFamily="34" charset="0"/>
              <a:buChar char="•"/>
            </a:pPr>
            <a:r>
              <a:rPr lang="en-US" sz="1600" dirty="0"/>
              <a:t>Agency query guidelines</a:t>
            </a:r>
          </a:p>
        </p:txBody>
      </p:sp>
      <p:sp>
        <p:nvSpPr>
          <p:cNvPr id="5" name="Slide Number Placeholder 4">
            <a:extLst>
              <a:ext uri="{FF2B5EF4-FFF2-40B4-BE49-F238E27FC236}">
                <a16:creationId xmlns:a16="http://schemas.microsoft.com/office/drawing/2014/main" id="{E9FD6076-4286-2705-17C8-39156F3DB7AC}"/>
              </a:ext>
            </a:extLst>
          </p:cNvPr>
          <p:cNvSpPr>
            <a:spLocks noGrp="1"/>
          </p:cNvSpPr>
          <p:nvPr>
            <p:ph type="sldNum" sz="quarter" idx="12"/>
          </p:nvPr>
        </p:nvSpPr>
        <p:spPr/>
        <p:txBody>
          <a:bodyPr/>
          <a:lstStyle/>
          <a:p>
            <a:fld id="{B5CEABB6-07DC-46E8-9B57-56EC44A396E5}" type="slidenum">
              <a:rPr lang="en-US" smtClean="0"/>
              <a:pPr/>
              <a:t>12</a:t>
            </a:fld>
            <a:endParaRPr lang="en-US" dirty="0"/>
          </a:p>
        </p:txBody>
      </p:sp>
      <p:sp>
        <p:nvSpPr>
          <p:cNvPr id="6" name="Content Placeholder 5">
            <a:extLst>
              <a:ext uri="{FF2B5EF4-FFF2-40B4-BE49-F238E27FC236}">
                <a16:creationId xmlns:a16="http://schemas.microsoft.com/office/drawing/2014/main" id="{FFAF162E-356C-0C94-CDC1-C9FB290FE7C9}"/>
              </a:ext>
            </a:extLst>
          </p:cNvPr>
          <p:cNvSpPr txBox="1">
            <a:spLocks/>
          </p:cNvSpPr>
          <p:nvPr/>
        </p:nvSpPr>
        <p:spPr>
          <a:xfrm>
            <a:off x="4721952" y="3854009"/>
            <a:ext cx="6401343" cy="2162810"/>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bg1"/>
                </a:solidFill>
                <a:latin typeface="+mn-lt"/>
                <a:ea typeface="+mn-ea"/>
                <a:cs typeface="+mn-cs"/>
              </a:defRPr>
            </a:lvl1pPr>
            <a:lvl2pPr marL="457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2pPr>
            <a:lvl3pPr marL="914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3pPr>
            <a:lvl4pPr marL="13716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4pPr>
            <a:lvl5pPr marL="18288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t>How good a match are they? Is this a dream agent, or just one who you think might work?*</a:t>
            </a:r>
          </a:p>
          <a:p>
            <a:pPr marL="285750" indent="-285750">
              <a:buFont typeface="Arial" panose="020B0604020202020204" pitchFamily="34" charset="0"/>
              <a:buChar char="•"/>
            </a:pPr>
            <a:r>
              <a:rPr lang="en-US" sz="1600" dirty="0"/>
              <a:t>What format should a query take for this agent (with link/email address)?</a:t>
            </a:r>
          </a:p>
          <a:p>
            <a:pPr marL="285750" indent="-285750">
              <a:buFont typeface="Arial" panose="020B0604020202020204" pitchFamily="34" charset="0"/>
              <a:buChar char="•"/>
            </a:pPr>
            <a:r>
              <a:rPr lang="en-US" sz="1600" dirty="0"/>
              <a:t>What materials will you need to include in your query?</a:t>
            </a:r>
          </a:p>
          <a:p>
            <a:pPr marL="285750" indent="-285750">
              <a:buFont typeface="Arial" panose="020B0604020202020204" pitchFamily="34" charset="0"/>
              <a:buChar char="•"/>
            </a:pPr>
            <a:r>
              <a:rPr lang="en-US" sz="1600" dirty="0"/>
              <a:t>What stands out about this agent?</a:t>
            </a:r>
          </a:p>
        </p:txBody>
      </p:sp>
      <p:sp>
        <p:nvSpPr>
          <p:cNvPr id="7" name="Content Placeholder 5">
            <a:extLst>
              <a:ext uri="{FF2B5EF4-FFF2-40B4-BE49-F238E27FC236}">
                <a16:creationId xmlns:a16="http://schemas.microsoft.com/office/drawing/2014/main" id="{10838C61-FF77-0218-B947-A0A744F10D48}"/>
              </a:ext>
            </a:extLst>
          </p:cNvPr>
          <p:cNvSpPr txBox="1">
            <a:spLocks/>
          </p:cNvSpPr>
          <p:nvPr/>
        </p:nvSpPr>
        <p:spPr>
          <a:xfrm>
            <a:off x="1552573" y="6080759"/>
            <a:ext cx="9086852" cy="551181"/>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bg1"/>
                </a:solidFill>
                <a:latin typeface="+mn-lt"/>
                <a:ea typeface="+mn-ea"/>
                <a:cs typeface="+mn-cs"/>
              </a:defRPr>
            </a:lvl1pPr>
            <a:lvl2pPr marL="457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2pPr>
            <a:lvl3pPr marL="914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3pPr>
            <a:lvl4pPr marL="13716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4pPr>
            <a:lvl5pPr marL="18288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*Don’t set your heart on a single agent as a “dream agent”—there are so many out there, and it’s impossible to know who’s truly a good match from the meager details available online. In the same vein, don’t rule someone out just because you’re not hyped about them—they might turn out to be your biggest fan and advocate and the perfect business partner for you.</a:t>
            </a:r>
          </a:p>
        </p:txBody>
      </p:sp>
    </p:spTree>
    <p:extLst>
      <p:ext uri="{BB962C8B-B14F-4D97-AF65-F5344CB8AC3E}">
        <p14:creationId xmlns:p14="http://schemas.microsoft.com/office/powerpoint/2010/main" val="3820156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62E1E-C1AC-E9D9-426E-EECA8AD875F3}"/>
              </a:ext>
            </a:extLst>
          </p:cNvPr>
          <p:cNvSpPr>
            <a:spLocks noGrp="1"/>
          </p:cNvSpPr>
          <p:nvPr>
            <p:ph type="title"/>
          </p:nvPr>
        </p:nvSpPr>
        <p:spPr/>
        <p:txBody>
          <a:bodyPr/>
          <a:lstStyle/>
          <a:p>
            <a:r>
              <a:rPr lang="en-US" dirty="0"/>
              <a:t>… and while you’re at it</a:t>
            </a:r>
          </a:p>
        </p:txBody>
      </p:sp>
      <p:sp>
        <p:nvSpPr>
          <p:cNvPr id="3" name="Content Placeholder 2">
            <a:extLst>
              <a:ext uri="{FF2B5EF4-FFF2-40B4-BE49-F238E27FC236}">
                <a16:creationId xmlns:a16="http://schemas.microsoft.com/office/drawing/2014/main" id="{7002FF9D-6ECF-0F41-43DB-03DCA8F73413}"/>
              </a:ext>
            </a:extLst>
          </p:cNvPr>
          <p:cNvSpPr>
            <a:spLocks noGrp="1"/>
          </p:cNvSpPr>
          <p:nvPr>
            <p:ph sz="half" idx="15"/>
          </p:nvPr>
        </p:nvSpPr>
        <p:spPr>
          <a:xfrm>
            <a:off x="1552575" y="2481940"/>
            <a:ext cx="9570720" cy="3635831"/>
          </a:xfrm>
        </p:spPr>
        <p:txBody>
          <a:bodyPr/>
          <a:lstStyle/>
          <a:p>
            <a:r>
              <a:rPr lang="en-US" dirty="0"/>
              <a:t>Said spreadsheet/tracking document will prove invaluable once you’re in the query trenches, especially in the event that you’ll be querying another manuscript in the future. </a:t>
            </a:r>
            <a:br>
              <a:rPr lang="en-US" dirty="0"/>
            </a:br>
            <a:r>
              <a:rPr lang="en-US" dirty="0"/>
              <a:t>I recommend including fields for:</a:t>
            </a:r>
          </a:p>
          <a:p>
            <a:pPr marL="285750" indent="-285750">
              <a:buFont typeface="Arial" panose="020B0604020202020204" pitchFamily="34" charset="0"/>
              <a:buChar char="•"/>
            </a:pPr>
            <a:r>
              <a:rPr lang="en-US" dirty="0"/>
              <a:t>How excited are you to work with this agent?</a:t>
            </a:r>
          </a:p>
          <a:p>
            <a:pPr marL="285750" indent="-285750">
              <a:buFont typeface="Arial" panose="020B0604020202020204" pitchFamily="34" charset="0"/>
              <a:buChar char="•"/>
            </a:pPr>
            <a:r>
              <a:rPr lang="en-US" dirty="0"/>
              <a:t>Are they open or closed to queries at this time? When was their last update to this status?</a:t>
            </a:r>
          </a:p>
          <a:p>
            <a:pPr marL="285750" indent="-285750">
              <a:buFont typeface="Arial" panose="020B0604020202020204" pitchFamily="34" charset="0"/>
              <a:buChar char="•"/>
            </a:pPr>
            <a:r>
              <a:rPr lang="en-US" dirty="0"/>
              <a:t>Once you start querying, note when you sent your query to this agent.</a:t>
            </a:r>
          </a:p>
          <a:p>
            <a:pPr marL="285750" indent="-285750">
              <a:buFont typeface="Arial" panose="020B0604020202020204" pitchFamily="34" charset="0"/>
              <a:buChar char="•"/>
            </a:pPr>
            <a:r>
              <a:rPr lang="en-US" dirty="0"/>
              <a:t>Similarly, keep track of how long it takes them to reply (if at all).</a:t>
            </a:r>
          </a:p>
        </p:txBody>
      </p:sp>
      <p:sp>
        <p:nvSpPr>
          <p:cNvPr id="5" name="Slide Number Placeholder 4">
            <a:extLst>
              <a:ext uri="{FF2B5EF4-FFF2-40B4-BE49-F238E27FC236}">
                <a16:creationId xmlns:a16="http://schemas.microsoft.com/office/drawing/2014/main" id="{779BA6D9-4CE8-AA3E-591D-58E8CA7573B2}"/>
              </a:ext>
            </a:extLst>
          </p:cNvPr>
          <p:cNvSpPr>
            <a:spLocks noGrp="1"/>
          </p:cNvSpPr>
          <p:nvPr>
            <p:ph type="sldNum" sz="quarter" idx="12"/>
          </p:nvPr>
        </p:nvSpPr>
        <p:spPr/>
        <p:txBody>
          <a:bodyPr/>
          <a:lstStyle/>
          <a:p>
            <a:fld id="{B5CEABB6-07DC-46E8-9B57-56EC44A396E5}" type="slidenum">
              <a:rPr lang="en-US" smtClean="0"/>
              <a:pPr/>
              <a:t>13</a:t>
            </a:fld>
            <a:endParaRPr lang="en-US" dirty="0"/>
          </a:p>
        </p:txBody>
      </p:sp>
    </p:spTree>
    <p:extLst>
      <p:ext uri="{BB962C8B-B14F-4D97-AF65-F5344CB8AC3E}">
        <p14:creationId xmlns:p14="http://schemas.microsoft.com/office/powerpoint/2010/main" val="3446708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CF7C-E487-221D-20B7-D435918DFF44}"/>
              </a:ext>
            </a:extLst>
          </p:cNvPr>
          <p:cNvSpPr>
            <a:spLocks noGrp="1"/>
          </p:cNvSpPr>
          <p:nvPr>
            <p:ph type="title"/>
          </p:nvPr>
        </p:nvSpPr>
        <p:spPr/>
        <p:txBody>
          <a:bodyPr/>
          <a:lstStyle/>
          <a:p>
            <a:r>
              <a:rPr lang="en-US" dirty="0"/>
              <a:t>Okay, fine.</a:t>
            </a:r>
            <a:br>
              <a:rPr lang="en-US" dirty="0"/>
            </a:br>
            <a:r>
              <a:rPr lang="en-US" dirty="0"/>
              <a:t>but how</a:t>
            </a:r>
            <a:r>
              <a:rPr lang="en-US" i="1" dirty="0"/>
              <a:t> </a:t>
            </a:r>
            <a:r>
              <a:rPr lang="en-US" dirty="0"/>
              <a:t>do I find them?</a:t>
            </a:r>
          </a:p>
        </p:txBody>
      </p:sp>
      <p:sp>
        <p:nvSpPr>
          <p:cNvPr id="4" name="Text Placeholder 3">
            <a:extLst>
              <a:ext uri="{FF2B5EF4-FFF2-40B4-BE49-F238E27FC236}">
                <a16:creationId xmlns:a16="http://schemas.microsoft.com/office/drawing/2014/main" id="{1DA681F4-FB20-2165-68B4-7777C6F4FBF6}"/>
              </a:ext>
            </a:extLst>
          </p:cNvPr>
          <p:cNvSpPr>
            <a:spLocks noGrp="1"/>
          </p:cNvSpPr>
          <p:nvPr>
            <p:ph type="body" sz="quarter" idx="14"/>
          </p:nvPr>
        </p:nvSpPr>
        <p:spPr>
          <a:xfrm>
            <a:off x="1552575" y="2481940"/>
            <a:ext cx="9866540" cy="3759200"/>
          </a:xfrm>
        </p:spPr>
        <p:txBody>
          <a:bodyPr/>
          <a:lstStyle/>
          <a:p>
            <a:pPr marL="0" indent="0">
              <a:buNone/>
            </a:pPr>
            <a:r>
              <a:rPr lang="en-US" dirty="0"/>
              <a:t>Searching. A lot.</a:t>
            </a:r>
          </a:p>
          <a:p>
            <a:pPr marL="0" indent="0">
              <a:buNone/>
            </a:pPr>
            <a:r>
              <a:rPr lang="en-US" dirty="0"/>
              <a:t>Like … just a whole ton of searching.</a:t>
            </a:r>
          </a:p>
          <a:p>
            <a:pPr marL="0" indent="0">
              <a:buNone/>
            </a:pPr>
            <a:endParaRPr lang="en-US" dirty="0"/>
          </a:p>
          <a:p>
            <a:pPr marL="0" indent="0">
              <a:buNone/>
            </a:pPr>
            <a:r>
              <a:rPr lang="en-US" dirty="0"/>
              <a:t>Specifically:</a:t>
            </a:r>
          </a:p>
          <a:p>
            <a:pPr marL="285750" indent="-285750">
              <a:buFont typeface="Arial" panose="020B0604020202020204" pitchFamily="34" charset="0"/>
              <a:buChar char="•"/>
            </a:pPr>
            <a:r>
              <a:rPr lang="en-US" dirty="0"/>
              <a:t>Googling for agents within your genre</a:t>
            </a:r>
          </a:p>
          <a:p>
            <a:pPr marL="285750" indent="-285750">
              <a:buFont typeface="Arial" panose="020B0604020202020204" pitchFamily="34" charset="0"/>
              <a:buChar char="•"/>
            </a:pPr>
            <a:r>
              <a:rPr lang="en-US" dirty="0"/>
              <a:t>Googling literary agencies and trawling through the details on </a:t>
            </a:r>
            <a:r>
              <a:rPr lang="en-US" i="1" dirty="0"/>
              <a:t>every </a:t>
            </a:r>
            <a:r>
              <a:rPr lang="en-US" dirty="0"/>
              <a:t>agent (</a:t>
            </a:r>
            <a:r>
              <a:rPr lang="en-US" dirty="0" err="1"/>
              <a:t>Ctrl+F</a:t>
            </a:r>
            <a:r>
              <a:rPr lang="en-US" dirty="0"/>
              <a:t> on an agency/agent’s webpage for a few keywords can save you a ton of time)</a:t>
            </a:r>
          </a:p>
          <a:p>
            <a:pPr marL="285750" indent="-285750">
              <a:buFont typeface="Arial" panose="020B0604020202020204" pitchFamily="34" charset="0"/>
              <a:buChar char="•"/>
            </a:pPr>
            <a:r>
              <a:rPr lang="en-US" dirty="0"/>
              <a:t>The website MSWL can be fantastic (though it can also be disappointingly outdated at times)</a:t>
            </a:r>
          </a:p>
          <a:p>
            <a:pPr marL="285750" indent="-285750">
              <a:buFont typeface="Arial" panose="020B0604020202020204" pitchFamily="34" charset="0"/>
              <a:buChar char="•"/>
            </a:pPr>
            <a:r>
              <a:rPr lang="en-US" dirty="0"/>
              <a:t>Social media can be great for finding new agents/agencies you might have missed</a:t>
            </a:r>
          </a:p>
          <a:p>
            <a:pPr marL="285750" indent="-285750">
              <a:buFont typeface="Arial" panose="020B0604020202020204" pitchFamily="34" charset="0"/>
              <a:buChar char="•"/>
            </a:pPr>
            <a:r>
              <a:rPr lang="en-US" dirty="0"/>
              <a:t>Conferences and events can be great, too</a:t>
            </a:r>
          </a:p>
        </p:txBody>
      </p:sp>
      <p:sp>
        <p:nvSpPr>
          <p:cNvPr id="5" name="Slide Number Placeholder 4">
            <a:extLst>
              <a:ext uri="{FF2B5EF4-FFF2-40B4-BE49-F238E27FC236}">
                <a16:creationId xmlns:a16="http://schemas.microsoft.com/office/drawing/2014/main" id="{0348BDB4-8B37-B9D3-7E84-797F158CD0EA}"/>
              </a:ext>
            </a:extLst>
          </p:cNvPr>
          <p:cNvSpPr>
            <a:spLocks noGrp="1"/>
          </p:cNvSpPr>
          <p:nvPr>
            <p:ph type="sldNum" sz="quarter" idx="12"/>
          </p:nvPr>
        </p:nvSpPr>
        <p:spPr/>
        <p:txBody>
          <a:bodyPr/>
          <a:lstStyle/>
          <a:p>
            <a:fld id="{B5CEABB6-07DC-46E8-9B57-56EC44A396E5}" type="slidenum">
              <a:rPr lang="en-US" smtClean="0"/>
              <a:pPr/>
              <a:t>14</a:t>
            </a:fld>
            <a:endParaRPr lang="en-US" dirty="0"/>
          </a:p>
        </p:txBody>
      </p:sp>
    </p:spTree>
    <p:extLst>
      <p:ext uri="{BB962C8B-B14F-4D97-AF65-F5344CB8AC3E}">
        <p14:creationId xmlns:p14="http://schemas.microsoft.com/office/powerpoint/2010/main" val="2763159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57361-2A2C-AD1B-D974-4410D167EA79}"/>
              </a:ext>
            </a:extLst>
          </p:cNvPr>
          <p:cNvSpPr>
            <a:spLocks noGrp="1"/>
          </p:cNvSpPr>
          <p:nvPr>
            <p:ph type="title"/>
          </p:nvPr>
        </p:nvSpPr>
        <p:spPr/>
        <p:txBody>
          <a:bodyPr/>
          <a:lstStyle/>
          <a:p>
            <a:r>
              <a:rPr lang="en-US" dirty="0"/>
              <a:t>Best of all</a:t>
            </a:r>
          </a:p>
        </p:txBody>
      </p:sp>
      <p:sp>
        <p:nvSpPr>
          <p:cNvPr id="3" name="Content Placeholder 2">
            <a:extLst>
              <a:ext uri="{FF2B5EF4-FFF2-40B4-BE49-F238E27FC236}">
                <a16:creationId xmlns:a16="http://schemas.microsoft.com/office/drawing/2014/main" id="{FDC7E70A-F846-2514-C628-337255B8D5AD}"/>
              </a:ext>
            </a:extLst>
          </p:cNvPr>
          <p:cNvSpPr>
            <a:spLocks noGrp="1"/>
          </p:cNvSpPr>
          <p:nvPr>
            <p:ph sz="half" idx="15"/>
          </p:nvPr>
        </p:nvSpPr>
        <p:spPr>
          <a:xfrm>
            <a:off x="1552575" y="2481940"/>
            <a:ext cx="9570720" cy="3635831"/>
          </a:xfrm>
        </p:spPr>
        <p:txBody>
          <a:bodyPr/>
          <a:lstStyle/>
          <a:p>
            <a:r>
              <a:rPr lang="en-US" dirty="0"/>
              <a:t>Check </a:t>
            </a:r>
            <a:r>
              <a:rPr lang="en-US"/>
              <a:t>out QueryTracker </a:t>
            </a:r>
            <a:r>
              <a:rPr lang="en-US" dirty="0"/>
              <a:t>and sign up for its free weekly newsletter: </a:t>
            </a:r>
            <a:r>
              <a:rPr lang="en-US" dirty="0">
                <a:hlinkClick r:id="rId2">
                  <a:extLst>
                    <a:ext uri="{A12FA001-AC4F-418D-AE19-62706E023703}">
                      <ahyp:hlinkClr xmlns:ahyp="http://schemas.microsoft.com/office/drawing/2018/hyperlinkcolor" val="tx"/>
                    </a:ext>
                  </a:extLst>
                </a:hlinkClick>
              </a:rPr>
              <a:t>https://querytracker.net/</a:t>
            </a:r>
            <a:r>
              <a:rPr lang="en-US" dirty="0"/>
              <a:t>. It’s tied into Query Manager, which many agents use for sending/receiving queries these days, and it provides a gigantic database of agents with details on what they represent and who’s open to queries at any given time. The weekly newsletter provides updates on who has opened to queries, closed to queries, or added/removed genres from their lists in the past week. I cannot recommend it enough.</a:t>
            </a:r>
          </a:p>
          <a:p>
            <a:r>
              <a:rPr lang="en-US" dirty="0"/>
              <a:t>(… even if I didn’t find my agent through it.)</a:t>
            </a:r>
          </a:p>
        </p:txBody>
      </p:sp>
      <p:sp>
        <p:nvSpPr>
          <p:cNvPr id="5" name="Slide Number Placeholder 4">
            <a:extLst>
              <a:ext uri="{FF2B5EF4-FFF2-40B4-BE49-F238E27FC236}">
                <a16:creationId xmlns:a16="http://schemas.microsoft.com/office/drawing/2014/main" id="{42569BCA-ACAF-936B-FBC2-7A0F70FE2142}"/>
              </a:ext>
            </a:extLst>
          </p:cNvPr>
          <p:cNvSpPr>
            <a:spLocks noGrp="1"/>
          </p:cNvSpPr>
          <p:nvPr>
            <p:ph type="sldNum" sz="quarter" idx="12"/>
          </p:nvPr>
        </p:nvSpPr>
        <p:spPr/>
        <p:txBody>
          <a:bodyPr/>
          <a:lstStyle/>
          <a:p>
            <a:fld id="{B5CEABB6-07DC-46E8-9B57-56EC44A396E5}" type="slidenum">
              <a:rPr lang="en-US" smtClean="0"/>
              <a:pPr/>
              <a:t>15</a:t>
            </a:fld>
            <a:endParaRPr lang="en-US" dirty="0"/>
          </a:p>
        </p:txBody>
      </p:sp>
    </p:spTree>
    <p:extLst>
      <p:ext uri="{BB962C8B-B14F-4D97-AF65-F5344CB8AC3E}">
        <p14:creationId xmlns:p14="http://schemas.microsoft.com/office/powerpoint/2010/main" val="3549263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BD31F-7457-6B33-7F2F-922A0021AEC8}"/>
              </a:ext>
            </a:extLst>
          </p:cNvPr>
          <p:cNvSpPr>
            <a:spLocks noGrp="1"/>
          </p:cNvSpPr>
          <p:nvPr>
            <p:ph type="title"/>
          </p:nvPr>
        </p:nvSpPr>
        <p:spPr/>
        <p:txBody>
          <a:bodyPr>
            <a:normAutofit/>
          </a:bodyPr>
          <a:lstStyle/>
          <a:p>
            <a:r>
              <a:rPr lang="en-US" dirty="0"/>
              <a:t>How do I know </a:t>
            </a:r>
            <a:br>
              <a:rPr lang="en-US" dirty="0"/>
            </a:br>
            <a:r>
              <a:rPr lang="en-US" dirty="0"/>
              <a:t>who’s a good fit?</a:t>
            </a:r>
          </a:p>
        </p:txBody>
      </p:sp>
      <p:pic>
        <p:nvPicPr>
          <p:cNvPr id="7" name="Content Placeholder 6" descr="Spreadsheet and calculator">
            <a:extLst>
              <a:ext uri="{FF2B5EF4-FFF2-40B4-BE49-F238E27FC236}">
                <a16:creationId xmlns:a16="http://schemas.microsoft.com/office/drawing/2014/main" id="{92CC0EE1-664D-23DB-8A1B-A09FB59B5CB6}"/>
              </a:ext>
            </a:extLst>
          </p:cNvPr>
          <p:cNvPicPr>
            <a:picLocks noGrp="1" noChangeAspect="1"/>
          </p:cNvPicPr>
          <p:nvPr>
            <p:ph sz="half" idx="15"/>
          </p:nvPr>
        </p:nvPicPr>
        <p:blipFill rotWithShape="1">
          <a:blip r:embed="rId2" cstate="screen">
            <a:extLst>
              <a:ext uri="{28A0092B-C50C-407E-A947-70E740481C1C}">
                <a14:useLocalDpi xmlns:a14="http://schemas.microsoft.com/office/drawing/2010/main"/>
              </a:ext>
            </a:extLst>
          </a:blip>
          <a:srcRect/>
          <a:stretch/>
        </p:blipFill>
        <p:spPr>
          <a:xfrm>
            <a:off x="1552575" y="2481263"/>
            <a:ext cx="3966756" cy="3636962"/>
          </a:xfrm>
        </p:spPr>
      </p:pic>
      <p:sp>
        <p:nvSpPr>
          <p:cNvPr id="4" name="Text Placeholder 3">
            <a:extLst>
              <a:ext uri="{FF2B5EF4-FFF2-40B4-BE49-F238E27FC236}">
                <a16:creationId xmlns:a16="http://schemas.microsoft.com/office/drawing/2014/main" id="{1C8E6455-98F0-6459-CB9B-F6D9828015FE}"/>
              </a:ext>
            </a:extLst>
          </p:cNvPr>
          <p:cNvSpPr>
            <a:spLocks noGrp="1"/>
          </p:cNvSpPr>
          <p:nvPr>
            <p:ph type="body" sz="quarter" idx="14"/>
          </p:nvPr>
        </p:nvSpPr>
        <p:spPr>
          <a:xfrm>
            <a:off x="6096000" y="2481940"/>
            <a:ext cx="5323115" cy="3759200"/>
          </a:xfrm>
        </p:spPr>
        <p:txBody>
          <a:bodyPr>
            <a:normAutofit fontScale="92500" lnSpcReduction="10000"/>
          </a:bodyPr>
          <a:lstStyle/>
          <a:p>
            <a:pPr marL="0" indent="0">
              <a:buNone/>
            </a:pPr>
            <a:r>
              <a:rPr lang="en-US" dirty="0"/>
              <a:t>First things first: make sure they represent your genre and audience. If you’re querying a YA fantasy and an agent don’t list either YA or fantasy on their site or in their MSWL, they’re probably not a good fit.</a:t>
            </a:r>
          </a:p>
          <a:p>
            <a:pPr marL="0" indent="0">
              <a:buNone/>
            </a:pPr>
            <a:r>
              <a:rPr lang="en-US" dirty="0"/>
              <a:t>Once you know they’re at least in the right wheelhouse, it’s up to you: do the things they’re looking for sound like the things you’re offering? Do you like their vibe? Do they sound like someone you want to work with?</a:t>
            </a:r>
          </a:p>
          <a:p>
            <a:pPr marL="0" indent="0">
              <a:buNone/>
            </a:pPr>
            <a:r>
              <a:rPr lang="en-US" dirty="0"/>
              <a:t>(Don’t forget to take notes in your spreadsheet/</a:t>
            </a:r>
            <a:br>
              <a:rPr lang="en-US" dirty="0"/>
            </a:br>
            <a:r>
              <a:rPr lang="en-US" dirty="0"/>
              <a:t>notebook. The querying process can take a long time, and you’re going to forget who sounded best and why—so write down your thoughts.)</a:t>
            </a:r>
          </a:p>
        </p:txBody>
      </p:sp>
      <p:sp>
        <p:nvSpPr>
          <p:cNvPr id="5" name="Slide Number Placeholder 4">
            <a:extLst>
              <a:ext uri="{FF2B5EF4-FFF2-40B4-BE49-F238E27FC236}">
                <a16:creationId xmlns:a16="http://schemas.microsoft.com/office/drawing/2014/main" id="{C831E0E2-72F6-3B95-C912-A5C50F4997C8}"/>
              </a:ext>
            </a:extLst>
          </p:cNvPr>
          <p:cNvSpPr>
            <a:spLocks noGrp="1"/>
          </p:cNvSpPr>
          <p:nvPr>
            <p:ph type="sldNum" sz="quarter" idx="12"/>
          </p:nvPr>
        </p:nvSpPr>
        <p:spPr/>
        <p:txBody>
          <a:bodyPr/>
          <a:lstStyle/>
          <a:p>
            <a:fld id="{B5CEABB6-07DC-46E8-9B57-56EC44A396E5}" type="slidenum">
              <a:rPr lang="en-US" smtClean="0"/>
              <a:pPr/>
              <a:t>16</a:t>
            </a:fld>
            <a:endParaRPr lang="en-US" dirty="0"/>
          </a:p>
        </p:txBody>
      </p:sp>
    </p:spTree>
    <p:extLst>
      <p:ext uri="{BB962C8B-B14F-4D97-AF65-F5344CB8AC3E}">
        <p14:creationId xmlns:p14="http://schemas.microsoft.com/office/powerpoint/2010/main" val="979361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C82ED-CF24-83BA-EBC6-639B80A24929}"/>
              </a:ext>
            </a:extLst>
          </p:cNvPr>
          <p:cNvSpPr>
            <a:spLocks noGrp="1"/>
          </p:cNvSpPr>
          <p:nvPr>
            <p:ph type="title"/>
          </p:nvPr>
        </p:nvSpPr>
        <p:spPr/>
        <p:txBody>
          <a:bodyPr/>
          <a:lstStyle/>
          <a:p>
            <a:r>
              <a:rPr lang="en-US" dirty="0"/>
              <a:t>Quick Note: Junior vs. Senior</a:t>
            </a:r>
          </a:p>
        </p:txBody>
      </p:sp>
      <p:graphicFrame>
        <p:nvGraphicFramePr>
          <p:cNvPr id="8" name="Content Placeholder 7">
            <a:extLst>
              <a:ext uri="{FF2B5EF4-FFF2-40B4-BE49-F238E27FC236}">
                <a16:creationId xmlns:a16="http://schemas.microsoft.com/office/drawing/2014/main" id="{1CEC7EA3-484A-7095-4D6F-ACC4B4E5CE8F}"/>
              </a:ext>
            </a:extLst>
          </p:cNvPr>
          <p:cNvGraphicFramePr>
            <a:graphicFrameLocks noGrp="1"/>
          </p:cNvGraphicFramePr>
          <p:nvPr>
            <p:ph sz="half" idx="15"/>
            <p:extLst>
              <p:ext uri="{D42A27DB-BD31-4B8C-83A1-F6EECF244321}">
                <p14:modId xmlns:p14="http://schemas.microsoft.com/office/powerpoint/2010/main" val="3448603539"/>
              </p:ext>
            </p:extLst>
          </p:nvPr>
        </p:nvGraphicFramePr>
        <p:xfrm>
          <a:off x="1552575" y="3145871"/>
          <a:ext cx="9866539" cy="2748280"/>
        </p:xfrm>
        <a:graphic>
          <a:graphicData uri="http://schemas.openxmlformats.org/drawingml/2006/table">
            <a:tbl>
              <a:tblPr firstRow="1" bandRow="1">
                <a:tableStyleId>{E929F9F4-4A8F-4326-A1B4-22849713DDAB}</a:tableStyleId>
              </a:tblPr>
              <a:tblGrid>
                <a:gridCol w="1876425">
                  <a:extLst>
                    <a:ext uri="{9D8B030D-6E8A-4147-A177-3AD203B41FA5}">
                      <a16:colId xmlns:a16="http://schemas.microsoft.com/office/drawing/2014/main" val="2143520018"/>
                    </a:ext>
                  </a:extLst>
                </a:gridCol>
                <a:gridCol w="3995057">
                  <a:extLst>
                    <a:ext uri="{9D8B030D-6E8A-4147-A177-3AD203B41FA5}">
                      <a16:colId xmlns:a16="http://schemas.microsoft.com/office/drawing/2014/main" val="2141897022"/>
                    </a:ext>
                  </a:extLst>
                </a:gridCol>
                <a:gridCol w="3995057">
                  <a:extLst>
                    <a:ext uri="{9D8B030D-6E8A-4147-A177-3AD203B41FA5}">
                      <a16:colId xmlns:a16="http://schemas.microsoft.com/office/drawing/2014/main" val="3931569787"/>
                    </a:ext>
                  </a:extLst>
                </a:gridCol>
              </a:tblGrid>
              <a:tr h="370840">
                <a:tc>
                  <a:txBody>
                    <a:bodyPr/>
                    <a:lstStyle/>
                    <a:p>
                      <a:endParaRPr lang="en-US" sz="1600" dirty="0"/>
                    </a:p>
                  </a:txBody>
                  <a:tcPr/>
                </a:tc>
                <a:tc>
                  <a:txBody>
                    <a:bodyPr/>
                    <a:lstStyle/>
                    <a:p>
                      <a:r>
                        <a:rPr lang="en-US" sz="1600" dirty="0"/>
                        <a:t>Junior</a:t>
                      </a:r>
                    </a:p>
                  </a:txBody>
                  <a:tcPr/>
                </a:tc>
                <a:tc>
                  <a:txBody>
                    <a:bodyPr/>
                    <a:lstStyle/>
                    <a:p>
                      <a:r>
                        <a:rPr lang="en-US" sz="1600" dirty="0"/>
                        <a:t>Senior</a:t>
                      </a:r>
                    </a:p>
                  </a:txBody>
                  <a:tcPr/>
                </a:tc>
                <a:extLst>
                  <a:ext uri="{0D108BD9-81ED-4DB2-BD59-A6C34878D82A}">
                    <a16:rowId xmlns:a16="http://schemas.microsoft.com/office/drawing/2014/main" val="1213968406"/>
                  </a:ext>
                </a:extLst>
              </a:tr>
              <a:tr h="370840">
                <a:tc>
                  <a:txBody>
                    <a:bodyPr/>
                    <a:lstStyle/>
                    <a:p>
                      <a:r>
                        <a:rPr lang="en-US" sz="1600" dirty="0"/>
                        <a:t>Pros</a:t>
                      </a:r>
                    </a:p>
                  </a:txBody>
                  <a:tcPr/>
                </a:tc>
                <a:tc>
                  <a:txBody>
                    <a:bodyPr/>
                    <a:lstStyle/>
                    <a:p>
                      <a:pPr marL="285750" indent="-285750">
                        <a:buFont typeface="Arial" panose="020B0604020202020204" pitchFamily="34" charset="0"/>
                        <a:buChar char="•"/>
                      </a:pPr>
                      <a:r>
                        <a:rPr lang="en-US" sz="1600" dirty="0"/>
                        <a:t>Hungrier for new clients and willing to take chances</a:t>
                      </a:r>
                    </a:p>
                    <a:p>
                      <a:pPr marL="285750" indent="-285750">
                        <a:buFont typeface="Arial" panose="020B0604020202020204" pitchFamily="34" charset="0"/>
                        <a:buChar char="•"/>
                      </a:pPr>
                      <a:r>
                        <a:rPr lang="en-US" sz="1600" dirty="0"/>
                        <a:t>Generally have smaller lists and can dedicate more time to each client</a:t>
                      </a:r>
                    </a:p>
                    <a:p>
                      <a:pPr marL="285750" indent="-285750">
                        <a:buFont typeface="Arial" panose="020B0604020202020204" pitchFamily="34" charset="0"/>
                        <a:buChar char="•"/>
                      </a:pPr>
                      <a:r>
                        <a:rPr lang="en-US" sz="1600" dirty="0"/>
                        <a:t>High potential longevity within the industry</a:t>
                      </a:r>
                    </a:p>
                  </a:txBody>
                  <a:tcPr/>
                </a:tc>
                <a:tc>
                  <a:txBody>
                    <a:bodyPr/>
                    <a:lstStyle/>
                    <a:p>
                      <a:pPr marL="285750" indent="-285750">
                        <a:buFont typeface="Arial" panose="020B0604020202020204" pitchFamily="34" charset="0"/>
                        <a:buChar char="•"/>
                      </a:pPr>
                      <a:r>
                        <a:rPr lang="en-US" sz="1600" dirty="0"/>
                        <a:t>More established contacts</a:t>
                      </a:r>
                    </a:p>
                    <a:p>
                      <a:pPr marL="285750" indent="-285750">
                        <a:buFont typeface="Arial" panose="020B0604020202020204" pitchFamily="34" charset="0"/>
                        <a:buChar char="•"/>
                      </a:pPr>
                      <a:r>
                        <a:rPr lang="en-US" sz="1600" dirty="0"/>
                        <a:t>Greater wealth of experience</a:t>
                      </a:r>
                    </a:p>
                    <a:p>
                      <a:pPr marL="285750" indent="-285750">
                        <a:buFont typeface="Arial" panose="020B0604020202020204" pitchFamily="34" charset="0"/>
                        <a:buChar char="•"/>
                      </a:pPr>
                      <a:r>
                        <a:rPr lang="en-US" sz="1600" dirty="0"/>
                        <a:t>Stronger reputation and negotiation skills</a:t>
                      </a:r>
                    </a:p>
                    <a:p>
                      <a:pPr marL="285750" indent="-285750">
                        <a:buFont typeface="Arial" panose="020B0604020202020204" pitchFamily="34" charset="0"/>
                        <a:buChar char="•"/>
                      </a:pPr>
                      <a:r>
                        <a:rPr lang="en-US" sz="1600" dirty="0"/>
                        <a:t>A track record of success</a:t>
                      </a:r>
                    </a:p>
                  </a:txBody>
                  <a:tcPr/>
                </a:tc>
                <a:extLst>
                  <a:ext uri="{0D108BD9-81ED-4DB2-BD59-A6C34878D82A}">
                    <a16:rowId xmlns:a16="http://schemas.microsoft.com/office/drawing/2014/main" val="1724378855"/>
                  </a:ext>
                </a:extLst>
              </a:tr>
              <a:tr h="370840">
                <a:tc>
                  <a:txBody>
                    <a:bodyPr/>
                    <a:lstStyle/>
                    <a:p>
                      <a:r>
                        <a:rPr lang="en-US" sz="1600" dirty="0"/>
                        <a:t>Cons</a:t>
                      </a:r>
                    </a:p>
                  </a:txBody>
                  <a:tcPr/>
                </a:tc>
                <a:tc>
                  <a:txBody>
                    <a:bodyPr/>
                    <a:lstStyle/>
                    <a:p>
                      <a:pPr marL="285750" indent="-285750">
                        <a:buFont typeface="Arial" panose="020B0604020202020204" pitchFamily="34" charset="0"/>
                        <a:buChar char="•"/>
                      </a:pPr>
                      <a:r>
                        <a:rPr lang="en-US" sz="1600" dirty="0"/>
                        <a:t>Less establish contacts</a:t>
                      </a:r>
                    </a:p>
                    <a:p>
                      <a:pPr marL="285750" indent="-285750">
                        <a:buFont typeface="Arial" panose="020B0604020202020204" pitchFamily="34" charset="0"/>
                        <a:buChar char="•"/>
                      </a:pPr>
                      <a:r>
                        <a:rPr lang="en-US" sz="1600" dirty="0"/>
                        <a:t>Less capacity for negotiation</a:t>
                      </a:r>
                    </a:p>
                    <a:p>
                      <a:pPr marL="285750" indent="-285750">
                        <a:buFont typeface="Arial" panose="020B0604020202020204" pitchFamily="34" charset="0"/>
                        <a:buChar char="•"/>
                      </a:pPr>
                      <a:r>
                        <a:rPr lang="en-US" sz="1600" dirty="0"/>
                        <a:t>No proven track record</a:t>
                      </a:r>
                    </a:p>
                  </a:txBody>
                  <a:tcPr/>
                </a:tc>
                <a:tc>
                  <a:txBody>
                    <a:bodyPr/>
                    <a:lstStyle/>
                    <a:p>
                      <a:pPr marL="285750" indent="-285750">
                        <a:buFont typeface="Arial" panose="020B0604020202020204" pitchFamily="34" charset="0"/>
                        <a:buChar char="•"/>
                      </a:pPr>
                      <a:r>
                        <a:rPr lang="en-US" sz="1600" dirty="0"/>
                        <a:t>Larger lists mean less time per client</a:t>
                      </a:r>
                    </a:p>
                    <a:p>
                      <a:pPr marL="285750" indent="-285750">
                        <a:buFont typeface="Arial" panose="020B0604020202020204" pitchFamily="34" charset="0"/>
                        <a:buChar char="•"/>
                      </a:pPr>
                      <a:r>
                        <a:rPr lang="en-US" sz="1600" dirty="0"/>
                        <a:t>More risk-averse, more picky about new clients</a:t>
                      </a:r>
                    </a:p>
                  </a:txBody>
                  <a:tcPr/>
                </a:tc>
                <a:extLst>
                  <a:ext uri="{0D108BD9-81ED-4DB2-BD59-A6C34878D82A}">
                    <a16:rowId xmlns:a16="http://schemas.microsoft.com/office/drawing/2014/main" val="652411214"/>
                  </a:ext>
                </a:extLst>
              </a:tr>
            </a:tbl>
          </a:graphicData>
        </a:graphic>
      </p:graphicFrame>
      <p:sp>
        <p:nvSpPr>
          <p:cNvPr id="5" name="Slide Number Placeholder 4">
            <a:extLst>
              <a:ext uri="{FF2B5EF4-FFF2-40B4-BE49-F238E27FC236}">
                <a16:creationId xmlns:a16="http://schemas.microsoft.com/office/drawing/2014/main" id="{F2DD7552-31E8-E002-6014-A65CC688A75B}"/>
              </a:ext>
            </a:extLst>
          </p:cNvPr>
          <p:cNvSpPr>
            <a:spLocks noGrp="1"/>
          </p:cNvSpPr>
          <p:nvPr>
            <p:ph type="sldNum" sz="quarter" idx="12"/>
          </p:nvPr>
        </p:nvSpPr>
        <p:spPr/>
        <p:txBody>
          <a:bodyPr/>
          <a:lstStyle/>
          <a:p>
            <a:fld id="{B5CEABB6-07DC-46E8-9B57-56EC44A396E5}" type="slidenum">
              <a:rPr lang="en-US" smtClean="0"/>
              <a:pPr/>
              <a:t>17</a:t>
            </a:fld>
            <a:endParaRPr lang="en-US" dirty="0"/>
          </a:p>
        </p:txBody>
      </p:sp>
      <p:sp>
        <p:nvSpPr>
          <p:cNvPr id="9" name="Content Placeholder 5">
            <a:extLst>
              <a:ext uri="{FF2B5EF4-FFF2-40B4-BE49-F238E27FC236}">
                <a16:creationId xmlns:a16="http://schemas.microsoft.com/office/drawing/2014/main" id="{F78AF900-F0D1-CECF-8557-8ED7A426DC99}"/>
              </a:ext>
            </a:extLst>
          </p:cNvPr>
          <p:cNvSpPr txBox="1">
            <a:spLocks/>
          </p:cNvSpPr>
          <p:nvPr/>
        </p:nvSpPr>
        <p:spPr>
          <a:xfrm>
            <a:off x="1552574" y="2481263"/>
            <a:ext cx="9866539" cy="70675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bg1"/>
                </a:solidFill>
                <a:latin typeface="+mn-lt"/>
                <a:ea typeface="+mn-ea"/>
                <a:cs typeface="+mn-cs"/>
              </a:defRPr>
            </a:lvl1pPr>
            <a:lvl2pPr marL="457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2pPr>
            <a:lvl3pPr marL="914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3pPr>
            <a:lvl4pPr marL="13716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4pPr>
            <a:lvl5pPr marL="18288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There are pros and cons to working with both more-experienced agents and less-experienced ones. Cast a wide net; you never know who might take notice.</a:t>
            </a:r>
          </a:p>
        </p:txBody>
      </p:sp>
      <p:sp>
        <p:nvSpPr>
          <p:cNvPr id="3" name="Content Placeholder 5">
            <a:extLst>
              <a:ext uri="{FF2B5EF4-FFF2-40B4-BE49-F238E27FC236}">
                <a16:creationId xmlns:a16="http://schemas.microsoft.com/office/drawing/2014/main" id="{D0107A73-1224-FE08-E920-CC8672763649}"/>
              </a:ext>
            </a:extLst>
          </p:cNvPr>
          <p:cNvSpPr txBox="1">
            <a:spLocks/>
          </p:cNvSpPr>
          <p:nvPr/>
        </p:nvSpPr>
        <p:spPr>
          <a:xfrm>
            <a:off x="1552574" y="5961889"/>
            <a:ext cx="9866539" cy="70675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bg1"/>
                </a:solidFill>
                <a:latin typeface="+mn-lt"/>
                <a:ea typeface="+mn-ea"/>
                <a:cs typeface="+mn-cs"/>
              </a:defRPr>
            </a:lvl1pPr>
            <a:lvl2pPr marL="457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2pPr>
            <a:lvl3pPr marL="914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3pPr>
            <a:lvl4pPr marL="13716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4pPr>
            <a:lvl5pPr marL="18288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Remember that most junior agents are mentored by senior agents at their agencies and have likely already spent time working with those senior agents as assistants. If the agency trusts them, you can too.</a:t>
            </a:r>
          </a:p>
        </p:txBody>
      </p:sp>
    </p:spTree>
    <p:extLst>
      <p:ext uri="{BB962C8B-B14F-4D97-AF65-F5344CB8AC3E}">
        <p14:creationId xmlns:p14="http://schemas.microsoft.com/office/powerpoint/2010/main" val="577094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4833694" y="544285"/>
            <a:ext cx="6594768" cy="3445329"/>
          </a:xfrm>
        </p:spPr>
        <p:txBody>
          <a:bodyPr>
            <a:normAutofit/>
          </a:bodyPr>
          <a:lstStyle/>
          <a:p>
            <a:r>
              <a:rPr lang="en-US" dirty="0"/>
              <a:t>Doing the thing</a:t>
            </a:r>
          </a:p>
        </p:txBody>
      </p:sp>
      <p:pic>
        <p:nvPicPr>
          <p:cNvPr id="13" name="Picture Placeholder 12" descr="Close-up of bookshelves in a public library">
            <a:extLst>
              <a:ext uri="{FF2B5EF4-FFF2-40B4-BE49-F238E27FC236}">
                <a16:creationId xmlns:a16="http://schemas.microsoft.com/office/drawing/2014/main" id="{1DFE730E-30E7-DA99-A3EE-ACB889D161E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0" y="-1"/>
            <a:ext cx="4076118" cy="6096678"/>
          </a:xfrm>
        </p:spPr>
      </p:pic>
      <p:sp>
        <p:nvSpPr>
          <p:cNvPr id="44" name="Oval 43">
            <a:extLst>
              <a:ext uri="{FF2B5EF4-FFF2-40B4-BE49-F238E27FC236}">
                <a16:creationId xmlns:a16="http://schemas.microsoft.com/office/drawing/2014/main" id="{5F855448-57DF-E468-AF41-00CAAC2D7C74}"/>
              </a:ext>
              <a:ext uri="{C183D7F6-B498-43B3-948B-1728B52AA6E4}">
                <adec:decorative xmlns:adec="http://schemas.microsoft.com/office/drawing/2017/decorative" val="1"/>
              </a:ext>
            </a:extLst>
          </p:cNvPr>
          <p:cNvSpPr/>
          <p:nvPr/>
        </p:nvSpPr>
        <p:spPr>
          <a:xfrm>
            <a:off x="3903349" y="5895479"/>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3" name="Straight Connector 42">
            <a:extLst>
              <a:ext uri="{FF2B5EF4-FFF2-40B4-BE49-F238E27FC236}">
                <a16:creationId xmlns:a16="http://schemas.microsoft.com/office/drawing/2014/main" id="{752FDA21-768F-9929-E6D6-D78CD4F8EA24}"/>
              </a:ext>
              <a:ext uri="{C183D7F6-B498-43B3-948B-1728B52AA6E4}">
                <adec:decorative xmlns:adec="http://schemas.microsoft.com/office/drawing/2017/decorative" val="1"/>
              </a:ext>
            </a:extLst>
          </p:cNvPr>
          <p:cNvCxnSpPr>
            <a:cxnSpLocks/>
          </p:cNvCxnSpPr>
          <p:nvPr/>
        </p:nvCxnSpPr>
        <p:spPr>
          <a:xfrm>
            <a:off x="-97971" y="1909602"/>
            <a:ext cx="4160955" cy="414915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5098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3322B82-3AA6-0EEA-54AF-55B06BF668AB}"/>
              </a:ext>
            </a:extLst>
          </p:cNvPr>
          <p:cNvSpPr>
            <a:spLocks noGrp="1"/>
          </p:cNvSpPr>
          <p:nvPr>
            <p:ph type="title"/>
          </p:nvPr>
        </p:nvSpPr>
        <p:spPr/>
        <p:txBody>
          <a:bodyPr/>
          <a:lstStyle/>
          <a:p>
            <a:r>
              <a:rPr lang="en-US" sz="7200" dirty="0">
                <a:effectLst>
                  <a:innerShdw blurRad="63500" dist="50800" dir="13500000">
                    <a:prstClr val="black">
                      <a:alpha val="50000"/>
                    </a:prstClr>
                  </a:innerShdw>
                </a:effectLst>
              </a:rPr>
              <a:t>How</a:t>
            </a:r>
            <a:r>
              <a:rPr lang="en-US" sz="7200" dirty="0"/>
              <a:t> </a:t>
            </a:r>
            <a:br>
              <a:rPr lang="en-US" dirty="0"/>
            </a:br>
            <a:r>
              <a:rPr lang="en-US" dirty="0"/>
              <a:t>to do the thing</a:t>
            </a:r>
          </a:p>
        </p:txBody>
      </p:sp>
      <p:sp>
        <p:nvSpPr>
          <p:cNvPr id="9" name="Content Placeholder 8">
            <a:extLst>
              <a:ext uri="{FF2B5EF4-FFF2-40B4-BE49-F238E27FC236}">
                <a16:creationId xmlns:a16="http://schemas.microsoft.com/office/drawing/2014/main" id="{8052CD0F-3561-255C-5CF2-5BAF7FC4C97F}"/>
              </a:ext>
            </a:extLst>
          </p:cNvPr>
          <p:cNvSpPr>
            <a:spLocks noGrp="1"/>
          </p:cNvSpPr>
          <p:nvPr>
            <p:ph sz="half" idx="14"/>
          </p:nvPr>
        </p:nvSpPr>
        <p:spPr/>
        <p:txBody>
          <a:bodyPr>
            <a:normAutofit fontScale="92500"/>
          </a:bodyPr>
          <a:lstStyle/>
          <a:p>
            <a:r>
              <a:rPr lang="en-US" dirty="0"/>
              <a:t>There are a few forms querying can take:</a:t>
            </a:r>
          </a:p>
          <a:p>
            <a:pPr marL="285750" indent="-285750">
              <a:buFont typeface="Arial" panose="020B0604020202020204" pitchFamily="34" charset="0"/>
              <a:buChar char="•"/>
            </a:pPr>
            <a:r>
              <a:rPr lang="en-US" b="1" dirty="0"/>
              <a:t>Pitch events on social media</a:t>
            </a:r>
            <a:r>
              <a:rPr lang="en-US" dirty="0"/>
              <a:t>: Ever see a bunch of authors tweeting hooks for their books with #QuestPit, #IWSGPit, #PitDark, or dozens of other hashtags? Those are pitch events.</a:t>
            </a:r>
          </a:p>
          <a:p>
            <a:pPr marL="285750" indent="-285750">
              <a:buFont typeface="Arial" panose="020B0604020202020204" pitchFamily="34" charset="0"/>
              <a:buChar char="•"/>
            </a:pPr>
            <a:r>
              <a:rPr lang="en-US" b="1" dirty="0"/>
              <a:t>Conferences/in-person</a:t>
            </a:r>
            <a:r>
              <a:rPr lang="en-US" dirty="0"/>
              <a:t>: Agents attending events (in person or remotely) might have pitch sessions where you have a few minutes to sell them on your story.</a:t>
            </a:r>
          </a:p>
          <a:p>
            <a:pPr marL="285750" indent="-285750">
              <a:buFont typeface="Arial" panose="020B0604020202020204" pitchFamily="34" charset="0"/>
              <a:buChar char="•"/>
            </a:pPr>
            <a:r>
              <a:rPr lang="en-US" b="1" dirty="0"/>
              <a:t>Cold querying</a:t>
            </a:r>
            <a:r>
              <a:rPr lang="en-US" dirty="0"/>
              <a:t>: It’s entirely normal to simply send your queries out of the blue (but make sure to follow the agents’ guidelines for doing so).</a:t>
            </a:r>
          </a:p>
        </p:txBody>
      </p:sp>
    </p:spTree>
    <p:extLst>
      <p:ext uri="{BB962C8B-B14F-4D97-AF65-F5344CB8AC3E}">
        <p14:creationId xmlns:p14="http://schemas.microsoft.com/office/powerpoint/2010/main" val="969447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3322B82-3AA6-0EEA-54AF-55B06BF668AB}"/>
              </a:ext>
            </a:extLst>
          </p:cNvPr>
          <p:cNvSpPr>
            <a:spLocks noGrp="1"/>
          </p:cNvSpPr>
          <p:nvPr>
            <p:ph type="title"/>
          </p:nvPr>
        </p:nvSpPr>
        <p:spPr/>
        <p:txBody>
          <a:bodyPr/>
          <a:lstStyle/>
          <a:p>
            <a:r>
              <a:rPr lang="en-US" sz="7200" dirty="0">
                <a:effectLst>
                  <a:innerShdw blurRad="63500" dist="50800" dir="13500000">
                    <a:prstClr val="black">
                      <a:alpha val="50000"/>
                    </a:prstClr>
                  </a:innerShdw>
                </a:effectLst>
              </a:rPr>
              <a:t>Where </a:t>
            </a:r>
            <a:br>
              <a:rPr lang="en-US" dirty="0"/>
            </a:br>
            <a:r>
              <a:rPr lang="en-US" dirty="0"/>
              <a:t>to do the thing</a:t>
            </a:r>
          </a:p>
        </p:txBody>
      </p:sp>
      <p:sp>
        <p:nvSpPr>
          <p:cNvPr id="9" name="Content Placeholder 8">
            <a:extLst>
              <a:ext uri="{FF2B5EF4-FFF2-40B4-BE49-F238E27FC236}">
                <a16:creationId xmlns:a16="http://schemas.microsoft.com/office/drawing/2014/main" id="{8052CD0F-3561-255C-5CF2-5BAF7FC4C97F}"/>
              </a:ext>
            </a:extLst>
          </p:cNvPr>
          <p:cNvSpPr>
            <a:spLocks noGrp="1"/>
          </p:cNvSpPr>
          <p:nvPr>
            <p:ph sz="half" idx="14"/>
          </p:nvPr>
        </p:nvSpPr>
        <p:spPr/>
        <p:txBody>
          <a:bodyPr>
            <a:normAutofit/>
          </a:bodyPr>
          <a:lstStyle/>
          <a:p>
            <a:r>
              <a:rPr lang="en-US" dirty="0"/>
              <a:t>Whether you’re cold querying or you’ve already connected with an agent, all roads lead to the query trenches.</a:t>
            </a:r>
          </a:p>
          <a:p>
            <a:r>
              <a:rPr lang="en-US" dirty="0"/>
              <a:t>There are three forms I’ve seen for this:</a:t>
            </a:r>
          </a:p>
          <a:p>
            <a:pPr marL="285750" indent="-285750">
              <a:buFont typeface="Arial" panose="020B0604020202020204" pitchFamily="34" charset="0"/>
              <a:buChar char="•"/>
            </a:pPr>
            <a:r>
              <a:rPr lang="en-US" dirty="0"/>
              <a:t>A web form on the agency website (not particularly common)</a:t>
            </a:r>
          </a:p>
          <a:p>
            <a:pPr marL="285750" indent="-285750">
              <a:buFont typeface="Arial" panose="020B0604020202020204" pitchFamily="34" charset="0"/>
              <a:buChar char="•"/>
            </a:pPr>
            <a:r>
              <a:rPr lang="en-US" dirty="0"/>
              <a:t>An email address for the agent and/or agency</a:t>
            </a:r>
          </a:p>
          <a:p>
            <a:pPr marL="285750" indent="-285750">
              <a:buFont typeface="Arial" panose="020B0604020202020204" pitchFamily="34" charset="0"/>
              <a:buChar char="•"/>
            </a:pPr>
            <a:r>
              <a:rPr lang="en-US" dirty="0"/>
              <a:t>QueryManager</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660047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3322B82-3AA6-0EEA-54AF-55B06BF668AB}"/>
              </a:ext>
            </a:extLst>
          </p:cNvPr>
          <p:cNvSpPr>
            <a:spLocks noGrp="1"/>
          </p:cNvSpPr>
          <p:nvPr>
            <p:ph type="title"/>
          </p:nvPr>
        </p:nvSpPr>
        <p:spPr/>
        <p:txBody>
          <a:bodyPr/>
          <a:lstStyle/>
          <a:p>
            <a:r>
              <a:rPr lang="en-US" sz="7200" dirty="0">
                <a:effectLst>
                  <a:innerShdw blurRad="63500" dist="50800" dir="13500000">
                    <a:prstClr val="black">
                      <a:alpha val="50000"/>
                    </a:prstClr>
                  </a:innerShdw>
                </a:effectLst>
              </a:rPr>
              <a:t>What</a:t>
            </a:r>
            <a:r>
              <a:rPr lang="en-US" sz="2800" dirty="0"/>
              <a:t> Do I Need</a:t>
            </a:r>
            <a:r>
              <a:rPr lang="en-US" sz="6000" dirty="0"/>
              <a:t> </a:t>
            </a:r>
            <a:br>
              <a:rPr lang="en-US" dirty="0"/>
            </a:br>
            <a:r>
              <a:rPr lang="en-US" dirty="0"/>
              <a:t>to do the thing</a:t>
            </a:r>
          </a:p>
        </p:txBody>
      </p:sp>
      <p:sp>
        <p:nvSpPr>
          <p:cNvPr id="9" name="Content Placeholder 8">
            <a:extLst>
              <a:ext uri="{FF2B5EF4-FFF2-40B4-BE49-F238E27FC236}">
                <a16:creationId xmlns:a16="http://schemas.microsoft.com/office/drawing/2014/main" id="{8052CD0F-3561-255C-5CF2-5BAF7FC4C97F}"/>
              </a:ext>
            </a:extLst>
          </p:cNvPr>
          <p:cNvSpPr>
            <a:spLocks noGrp="1"/>
          </p:cNvSpPr>
          <p:nvPr>
            <p:ph sz="half" idx="14"/>
          </p:nvPr>
        </p:nvSpPr>
        <p:spPr/>
        <p:txBody>
          <a:bodyPr>
            <a:normAutofit/>
          </a:bodyPr>
          <a:lstStyle/>
          <a:p>
            <a:r>
              <a:rPr lang="en-US" dirty="0"/>
              <a:t>Remember those query materials we talked about earlier? I hope you’ve got those handy. (A folder with only the clean, ready-to-go files might be a good idea—you don’t want to accidentally send your second draft. Or Final-v3. Or Totally-Final-For-Real-This-Time.)</a:t>
            </a:r>
          </a:p>
          <a:p>
            <a:r>
              <a:rPr lang="en-US" dirty="0"/>
              <a:t>Each agent’s actual requirements will vary, which means querying is an unfortunately involved process. You’ll need to look up their preferred format and required documents and put together the materials on a case-by-case basis. It can take a while.</a:t>
            </a:r>
          </a:p>
        </p:txBody>
      </p:sp>
    </p:spTree>
    <p:extLst>
      <p:ext uri="{BB962C8B-B14F-4D97-AF65-F5344CB8AC3E}">
        <p14:creationId xmlns:p14="http://schemas.microsoft.com/office/powerpoint/2010/main" val="2989050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3322B82-3AA6-0EEA-54AF-55B06BF668AB}"/>
              </a:ext>
            </a:extLst>
          </p:cNvPr>
          <p:cNvSpPr>
            <a:spLocks noGrp="1"/>
          </p:cNvSpPr>
          <p:nvPr>
            <p:ph type="title"/>
          </p:nvPr>
        </p:nvSpPr>
        <p:spPr/>
        <p:txBody>
          <a:bodyPr/>
          <a:lstStyle/>
          <a:p>
            <a:r>
              <a:rPr lang="en-US" sz="7200" dirty="0">
                <a:effectLst>
                  <a:innerShdw blurRad="63500" dist="50800" dir="13500000">
                    <a:prstClr val="black">
                      <a:alpha val="50000"/>
                    </a:prstClr>
                  </a:innerShdw>
                </a:effectLst>
              </a:rPr>
              <a:t>When</a:t>
            </a:r>
            <a:br>
              <a:rPr lang="en-US" dirty="0"/>
            </a:br>
            <a:r>
              <a:rPr lang="en-US" dirty="0"/>
              <a:t>to do the thing</a:t>
            </a:r>
          </a:p>
        </p:txBody>
      </p:sp>
      <p:sp>
        <p:nvSpPr>
          <p:cNvPr id="9" name="Content Placeholder 8">
            <a:extLst>
              <a:ext uri="{FF2B5EF4-FFF2-40B4-BE49-F238E27FC236}">
                <a16:creationId xmlns:a16="http://schemas.microsoft.com/office/drawing/2014/main" id="{8052CD0F-3561-255C-5CF2-5BAF7FC4C97F}"/>
              </a:ext>
            </a:extLst>
          </p:cNvPr>
          <p:cNvSpPr>
            <a:spLocks noGrp="1"/>
          </p:cNvSpPr>
          <p:nvPr>
            <p:ph sz="half" idx="14"/>
          </p:nvPr>
        </p:nvSpPr>
        <p:spPr/>
        <p:txBody>
          <a:bodyPr>
            <a:normAutofit fontScale="92500"/>
          </a:bodyPr>
          <a:lstStyle/>
          <a:p>
            <a:pPr marL="285750" indent="-285750">
              <a:buFont typeface="Arial" panose="020B0604020202020204" pitchFamily="34" charset="0"/>
              <a:buChar char="•"/>
            </a:pPr>
            <a:r>
              <a:rPr lang="en-US" dirty="0"/>
              <a:t>There is no wrong time to query.</a:t>
            </a:r>
          </a:p>
          <a:p>
            <a:pPr marL="285750" indent="-285750">
              <a:buFont typeface="Arial" panose="020B0604020202020204" pitchFamily="34" charset="0"/>
              <a:buChar char="•"/>
            </a:pPr>
            <a:r>
              <a:rPr lang="en-US" dirty="0"/>
              <a:t>Publishing moves slowly at the best of times (and this is especially true if you query around a busy time or the holiday season—any time agents are less likely to be reviewing their queries), so be prepared to wait.</a:t>
            </a:r>
          </a:p>
          <a:p>
            <a:pPr marL="285750" indent="-285750">
              <a:buFont typeface="Arial" panose="020B0604020202020204" pitchFamily="34" charset="0"/>
              <a:buChar char="•"/>
            </a:pPr>
            <a:r>
              <a:rPr lang="en-US" dirty="0"/>
              <a:t>Make note of any agent- or agency-specific policies regarding responses: some have a “no from one means no from all” policy, meaning you can only query one agent at the agency. Some have a “no response means ‘no’” policy, meaning you shouldn’t nudge them if they don’t respond. Make sure you adhere to whatever guidelines an agent or agency sets.</a:t>
            </a:r>
          </a:p>
        </p:txBody>
      </p:sp>
    </p:spTree>
    <p:extLst>
      <p:ext uri="{BB962C8B-B14F-4D97-AF65-F5344CB8AC3E}">
        <p14:creationId xmlns:p14="http://schemas.microsoft.com/office/powerpoint/2010/main" val="3634087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4974771" y="576943"/>
            <a:ext cx="6449786" cy="2785508"/>
          </a:xfrm>
        </p:spPr>
        <p:txBody>
          <a:bodyPr>
            <a:normAutofit/>
          </a:bodyPr>
          <a:lstStyle/>
          <a:p>
            <a:r>
              <a:rPr lang="en-US" dirty="0"/>
              <a:t>Surviving the Query Trenches</a:t>
            </a:r>
          </a:p>
        </p:txBody>
      </p:sp>
      <p:sp>
        <p:nvSpPr>
          <p:cNvPr id="4" name="Slide Number Placeholder 3">
            <a:extLst>
              <a:ext uri="{FF2B5EF4-FFF2-40B4-BE49-F238E27FC236}">
                <a16:creationId xmlns:a16="http://schemas.microsoft.com/office/drawing/2014/main" id="{58D8D8EF-09F7-2BAC-3EC4-6E8F40515A5D}"/>
              </a:ext>
            </a:extLst>
          </p:cNvPr>
          <p:cNvSpPr>
            <a:spLocks noGrp="1"/>
          </p:cNvSpPr>
          <p:nvPr>
            <p:ph type="sldNum" sz="quarter" idx="12"/>
          </p:nvPr>
        </p:nvSpPr>
        <p:spPr/>
        <p:txBody>
          <a:bodyPr/>
          <a:lstStyle/>
          <a:p>
            <a:fld id="{B5CEABB6-07DC-46E8-9B57-56EC44A396E5}" type="slidenum">
              <a:rPr lang="en-US" smtClean="0"/>
              <a:pPr/>
              <a:t>23</a:t>
            </a:fld>
            <a:endParaRPr lang="en-US" dirty="0"/>
          </a:p>
        </p:txBody>
      </p:sp>
    </p:spTree>
    <p:extLst>
      <p:ext uri="{BB962C8B-B14F-4D97-AF65-F5344CB8AC3E}">
        <p14:creationId xmlns:p14="http://schemas.microsoft.com/office/powerpoint/2010/main" val="3003251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BD31F-7457-6B33-7F2F-922A0021AEC8}"/>
              </a:ext>
            </a:extLst>
          </p:cNvPr>
          <p:cNvSpPr>
            <a:spLocks noGrp="1"/>
          </p:cNvSpPr>
          <p:nvPr>
            <p:ph type="title"/>
          </p:nvPr>
        </p:nvSpPr>
        <p:spPr/>
        <p:txBody>
          <a:bodyPr>
            <a:normAutofit/>
          </a:bodyPr>
          <a:lstStyle/>
          <a:p>
            <a:r>
              <a:rPr lang="en-US" dirty="0"/>
              <a:t>You did the thing</a:t>
            </a:r>
          </a:p>
        </p:txBody>
      </p:sp>
      <p:pic>
        <p:nvPicPr>
          <p:cNvPr id="7" name="Content Placeholder 6" descr="Mountains and a lake">
            <a:extLst>
              <a:ext uri="{FF2B5EF4-FFF2-40B4-BE49-F238E27FC236}">
                <a16:creationId xmlns:a16="http://schemas.microsoft.com/office/drawing/2014/main" id="{92CC0EE1-664D-23DB-8A1B-A09FB59B5CB6}"/>
              </a:ext>
            </a:extLst>
          </p:cNvPr>
          <p:cNvPicPr>
            <a:picLocks noGrp="1" noChangeAspect="1"/>
          </p:cNvPicPr>
          <p:nvPr>
            <p:ph sz="half" idx="15"/>
          </p:nvPr>
        </p:nvPicPr>
        <p:blipFill>
          <a:blip r:embed="rId2" cstate="screen">
            <a:extLst>
              <a:ext uri="{28A0092B-C50C-407E-A947-70E740481C1C}">
                <a14:useLocalDpi xmlns:a14="http://schemas.microsoft.com/office/drawing/2010/main"/>
              </a:ext>
            </a:extLst>
          </a:blip>
          <a:srcRect/>
          <a:stretch/>
        </p:blipFill>
        <p:spPr>
          <a:xfrm>
            <a:off x="1552575" y="2481263"/>
            <a:ext cx="3966756" cy="3636962"/>
          </a:xfrm>
        </p:spPr>
      </p:pic>
      <p:sp>
        <p:nvSpPr>
          <p:cNvPr id="4" name="Text Placeholder 3">
            <a:extLst>
              <a:ext uri="{FF2B5EF4-FFF2-40B4-BE49-F238E27FC236}">
                <a16:creationId xmlns:a16="http://schemas.microsoft.com/office/drawing/2014/main" id="{1C8E6455-98F0-6459-CB9B-F6D9828015FE}"/>
              </a:ext>
            </a:extLst>
          </p:cNvPr>
          <p:cNvSpPr>
            <a:spLocks noGrp="1"/>
          </p:cNvSpPr>
          <p:nvPr>
            <p:ph type="body" sz="quarter" idx="14"/>
          </p:nvPr>
        </p:nvSpPr>
        <p:spPr>
          <a:xfrm>
            <a:off x="6096000" y="2481940"/>
            <a:ext cx="5323115" cy="3759200"/>
          </a:xfrm>
        </p:spPr>
        <p:txBody>
          <a:bodyPr>
            <a:normAutofit/>
          </a:bodyPr>
          <a:lstStyle/>
          <a:p>
            <a:pPr marL="0" indent="0">
              <a:buNone/>
            </a:pPr>
            <a:r>
              <a:rPr lang="en-US" dirty="0"/>
              <a:t>Your book is out there.</a:t>
            </a:r>
          </a:p>
          <a:p>
            <a:pPr marL="0" indent="0">
              <a:buNone/>
            </a:pPr>
            <a:r>
              <a:rPr lang="en-US" dirty="0"/>
              <a:t>It’s out of your hands.</a:t>
            </a:r>
          </a:p>
          <a:p>
            <a:pPr marL="0" indent="0">
              <a:buNone/>
            </a:pPr>
            <a:r>
              <a:rPr lang="en-US" dirty="0"/>
              <a:t>Real industry professionals are reading it.</a:t>
            </a:r>
          </a:p>
          <a:p>
            <a:pPr marL="0" indent="0">
              <a:buNone/>
            </a:pPr>
            <a:endParaRPr lang="en-US" dirty="0"/>
          </a:p>
          <a:p>
            <a:pPr marL="0" indent="0">
              <a:buNone/>
            </a:pPr>
            <a:endParaRPr lang="en-US" dirty="0"/>
          </a:p>
          <a:p>
            <a:pPr marL="0" indent="0">
              <a:buNone/>
            </a:pPr>
            <a:endParaRPr lang="en-US" dirty="0"/>
          </a:p>
          <a:p>
            <a:pPr marL="0" indent="0">
              <a:buNone/>
            </a:pPr>
            <a:r>
              <a:rPr lang="en-US" sz="3600" dirty="0"/>
              <a:t>Now what?</a:t>
            </a:r>
          </a:p>
        </p:txBody>
      </p:sp>
      <p:sp>
        <p:nvSpPr>
          <p:cNvPr id="5" name="Slide Number Placeholder 4">
            <a:extLst>
              <a:ext uri="{FF2B5EF4-FFF2-40B4-BE49-F238E27FC236}">
                <a16:creationId xmlns:a16="http://schemas.microsoft.com/office/drawing/2014/main" id="{C831E0E2-72F6-3B95-C912-A5C50F4997C8}"/>
              </a:ext>
            </a:extLst>
          </p:cNvPr>
          <p:cNvSpPr>
            <a:spLocks noGrp="1"/>
          </p:cNvSpPr>
          <p:nvPr>
            <p:ph type="sldNum" sz="quarter" idx="12"/>
          </p:nvPr>
        </p:nvSpPr>
        <p:spPr/>
        <p:txBody>
          <a:bodyPr/>
          <a:lstStyle/>
          <a:p>
            <a:fld id="{B5CEABB6-07DC-46E8-9B57-56EC44A396E5}" type="slidenum">
              <a:rPr lang="en-US" smtClean="0"/>
              <a:pPr/>
              <a:t>24</a:t>
            </a:fld>
            <a:endParaRPr lang="en-US" dirty="0"/>
          </a:p>
        </p:txBody>
      </p:sp>
    </p:spTree>
    <p:extLst>
      <p:ext uri="{BB962C8B-B14F-4D97-AF65-F5344CB8AC3E}">
        <p14:creationId xmlns:p14="http://schemas.microsoft.com/office/powerpoint/2010/main" val="2359435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8FD1BA8-E3E2-F078-3279-8927F0C32252}"/>
              </a:ext>
            </a:extLst>
          </p:cNvPr>
          <p:cNvSpPr>
            <a:spLocks noGrp="1"/>
          </p:cNvSpPr>
          <p:nvPr>
            <p:ph type="ctrTitle"/>
          </p:nvPr>
        </p:nvSpPr>
        <p:spPr/>
        <p:txBody>
          <a:bodyPr/>
          <a:lstStyle/>
          <a:p>
            <a:r>
              <a:rPr lang="en-US" dirty="0"/>
              <a:t>Patience</a:t>
            </a:r>
          </a:p>
        </p:txBody>
      </p:sp>
      <p:sp>
        <p:nvSpPr>
          <p:cNvPr id="13" name="Subtitle 12">
            <a:extLst>
              <a:ext uri="{FF2B5EF4-FFF2-40B4-BE49-F238E27FC236}">
                <a16:creationId xmlns:a16="http://schemas.microsoft.com/office/drawing/2014/main" id="{FE4BE491-AE7B-116C-F042-37F1F7C9FF02}"/>
              </a:ext>
            </a:extLst>
          </p:cNvPr>
          <p:cNvSpPr>
            <a:spLocks noGrp="1"/>
          </p:cNvSpPr>
          <p:nvPr>
            <p:ph type="subTitle" idx="1"/>
          </p:nvPr>
        </p:nvSpPr>
        <p:spPr/>
        <p:txBody>
          <a:bodyPr>
            <a:normAutofit fontScale="55000" lnSpcReduction="20000"/>
          </a:bodyPr>
          <a:lstStyle/>
          <a:p>
            <a:r>
              <a:rPr lang="en-US" sz="4400" dirty="0"/>
              <a:t>All the patience.</a:t>
            </a:r>
          </a:p>
          <a:p>
            <a:r>
              <a:rPr lang="en-US" sz="2900" dirty="0"/>
              <a:t>Research takes time. Personalization takes time. Querying takes time.</a:t>
            </a:r>
          </a:p>
          <a:p>
            <a:r>
              <a:rPr lang="en-US" sz="2900" dirty="0"/>
              <a:t>Responses take even more time.</a:t>
            </a:r>
          </a:p>
          <a:p>
            <a:r>
              <a:rPr lang="en-US" sz="2900" dirty="0"/>
              <a:t>It’s a long process.</a:t>
            </a:r>
          </a:p>
        </p:txBody>
      </p:sp>
      <p:pic>
        <p:nvPicPr>
          <p:cNvPr id="16" name="Picture Placeholder 12" descr="Stopwatch">
            <a:extLst>
              <a:ext uri="{FF2B5EF4-FFF2-40B4-BE49-F238E27FC236}">
                <a16:creationId xmlns:a16="http://schemas.microsoft.com/office/drawing/2014/main" id="{45FBCE67-B1DC-0FBB-C1FC-36C6958FCC62}"/>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0" y="-1"/>
            <a:ext cx="4076118" cy="6096678"/>
          </a:xfrm>
        </p:spPr>
      </p:pic>
      <p:sp>
        <p:nvSpPr>
          <p:cNvPr id="2" name="Slide Number Placeholder 3">
            <a:extLst>
              <a:ext uri="{FF2B5EF4-FFF2-40B4-BE49-F238E27FC236}">
                <a16:creationId xmlns:a16="http://schemas.microsoft.com/office/drawing/2014/main" id="{2F3794ED-A9CA-DAFC-167A-ADBBF2E683B0}"/>
              </a:ext>
            </a:extLst>
          </p:cNvPr>
          <p:cNvSpPr txBox="1">
            <a:spLocks/>
          </p:cNvSpPr>
          <p:nvPr/>
        </p:nvSpPr>
        <p:spPr>
          <a:xfrm>
            <a:off x="11123295" y="6352847"/>
            <a:ext cx="457200" cy="365125"/>
          </a:xfrm>
          <a:prstGeom prst="rect">
            <a:avLst/>
          </a:prstGeom>
        </p:spPr>
        <p:txBody>
          <a:bodyPr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5CEABB6-07DC-46E8-9B57-56EC44A396E5}" type="slidenum">
              <a:rPr lang="en-US" sz="1000" smtClean="0">
                <a:solidFill>
                  <a:schemeClr val="bg1"/>
                </a:solidFill>
              </a:rPr>
              <a:pPr algn="r"/>
              <a:t>25</a:t>
            </a:fld>
            <a:endParaRPr lang="en-US" sz="1000" dirty="0">
              <a:solidFill>
                <a:schemeClr val="bg1"/>
              </a:solidFill>
            </a:endParaRPr>
          </a:p>
        </p:txBody>
      </p:sp>
    </p:spTree>
    <p:extLst>
      <p:ext uri="{BB962C8B-B14F-4D97-AF65-F5344CB8AC3E}">
        <p14:creationId xmlns:p14="http://schemas.microsoft.com/office/powerpoint/2010/main" val="3239097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8D11BB-BF3D-2F54-1337-4EA3EB1C09FC}"/>
              </a:ext>
            </a:extLst>
          </p:cNvPr>
          <p:cNvSpPr>
            <a:spLocks noGrp="1"/>
          </p:cNvSpPr>
          <p:nvPr>
            <p:ph type="title"/>
          </p:nvPr>
        </p:nvSpPr>
        <p:spPr/>
        <p:txBody>
          <a:bodyPr/>
          <a:lstStyle/>
          <a:p>
            <a:r>
              <a:rPr lang="en-US" dirty="0"/>
              <a:t>Fielding responses</a:t>
            </a:r>
          </a:p>
        </p:txBody>
      </p:sp>
      <p:sp>
        <p:nvSpPr>
          <p:cNvPr id="6" name="Content Placeholder 5">
            <a:extLst>
              <a:ext uri="{FF2B5EF4-FFF2-40B4-BE49-F238E27FC236}">
                <a16:creationId xmlns:a16="http://schemas.microsoft.com/office/drawing/2014/main" id="{156018AF-178B-48CE-92CD-5792150DB344}"/>
              </a:ext>
            </a:extLst>
          </p:cNvPr>
          <p:cNvSpPr>
            <a:spLocks noGrp="1"/>
          </p:cNvSpPr>
          <p:nvPr>
            <p:ph sz="half" idx="14"/>
          </p:nvPr>
        </p:nvSpPr>
        <p:spPr>
          <a:xfrm>
            <a:off x="762001" y="2080260"/>
            <a:ext cx="6597372" cy="4274820"/>
          </a:xfrm>
        </p:spPr>
        <p:txBody>
          <a:bodyPr>
            <a:normAutofit/>
          </a:bodyPr>
          <a:lstStyle/>
          <a:p>
            <a:r>
              <a:rPr lang="en-US" dirty="0"/>
              <a:t>Responses will take a few general forms:</a:t>
            </a:r>
          </a:p>
          <a:p>
            <a:pPr marL="285750" indent="-285750">
              <a:buFont typeface="Arial" panose="020B0604020202020204" pitchFamily="34" charset="0"/>
              <a:buChar char="•"/>
            </a:pPr>
            <a:r>
              <a:rPr lang="en-US" dirty="0"/>
              <a:t>“Closed no response” (CNR)</a:t>
            </a:r>
          </a:p>
          <a:p>
            <a:pPr marL="285750" indent="-285750">
              <a:buFont typeface="Arial" panose="020B0604020202020204" pitchFamily="34" charset="0"/>
              <a:buChar char="•"/>
            </a:pPr>
            <a:r>
              <a:rPr lang="en-US" dirty="0"/>
              <a:t>Rejection</a:t>
            </a:r>
          </a:p>
          <a:p>
            <a:pPr marL="285750" indent="-285750">
              <a:buFont typeface="Arial" panose="020B0604020202020204" pitchFamily="34" charset="0"/>
              <a:buChar char="•"/>
            </a:pPr>
            <a:r>
              <a:rPr lang="en-US" dirty="0"/>
              <a:t>Requests</a:t>
            </a:r>
          </a:p>
        </p:txBody>
      </p:sp>
    </p:spTree>
    <p:extLst>
      <p:ext uri="{BB962C8B-B14F-4D97-AF65-F5344CB8AC3E}">
        <p14:creationId xmlns:p14="http://schemas.microsoft.com/office/powerpoint/2010/main" val="2120489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E28F46-D498-B81A-FE2A-C3D3F063B7B6}"/>
              </a:ext>
            </a:extLst>
          </p:cNvPr>
          <p:cNvSpPr>
            <a:spLocks noGrp="1"/>
          </p:cNvSpPr>
          <p:nvPr>
            <p:ph type="title"/>
          </p:nvPr>
        </p:nvSpPr>
        <p:spPr/>
        <p:txBody>
          <a:bodyPr/>
          <a:lstStyle/>
          <a:p>
            <a:r>
              <a:rPr lang="en-US" dirty="0"/>
              <a:t>What Does CNR mean?</a:t>
            </a:r>
          </a:p>
        </p:txBody>
      </p:sp>
      <p:sp>
        <p:nvSpPr>
          <p:cNvPr id="7" name="Content Placeholder 6">
            <a:extLst>
              <a:ext uri="{FF2B5EF4-FFF2-40B4-BE49-F238E27FC236}">
                <a16:creationId xmlns:a16="http://schemas.microsoft.com/office/drawing/2014/main" id="{877B47BC-5E85-8595-0BA8-1FC48117AF9E}"/>
              </a:ext>
            </a:extLst>
          </p:cNvPr>
          <p:cNvSpPr>
            <a:spLocks noGrp="1"/>
          </p:cNvSpPr>
          <p:nvPr>
            <p:ph sz="half" idx="15"/>
          </p:nvPr>
        </p:nvSpPr>
        <p:spPr>
          <a:xfrm>
            <a:off x="1552574" y="2481940"/>
            <a:ext cx="9866539" cy="3635831"/>
          </a:xfrm>
        </p:spPr>
        <p:txBody>
          <a:bodyPr/>
          <a:lstStyle/>
          <a:p>
            <a:r>
              <a:rPr lang="en-US" dirty="0"/>
              <a:t>Check the agent/agency guidelines!</a:t>
            </a:r>
          </a:p>
          <a:p>
            <a:pPr marL="285750" indent="-285750">
              <a:buFont typeface="Arial" panose="020B0604020202020204" pitchFamily="34" charset="0"/>
              <a:buChar char="•"/>
            </a:pPr>
            <a:r>
              <a:rPr lang="en-US" dirty="0"/>
              <a:t>Does no response mean “no”?</a:t>
            </a:r>
          </a:p>
          <a:p>
            <a:pPr marL="285750" indent="-285750">
              <a:buFont typeface="Arial" panose="020B0604020202020204" pitchFamily="34" charset="0"/>
              <a:buChar char="•"/>
            </a:pPr>
            <a:r>
              <a:rPr lang="en-US" dirty="0"/>
              <a:t>If not, do they say when it might be reasonable to nudge? Don’t be pushy, but it’s sometimes okay to politely check in.</a:t>
            </a:r>
          </a:p>
          <a:p>
            <a:pPr marL="285750" indent="-285750">
              <a:buFont typeface="Arial" panose="020B0604020202020204" pitchFamily="34" charset="0"/>
              <a:buChar char="•"/>
            </a:pPr>
            <a:r>
              <a:rPr lang="en-US" dirty="0"/>
              <a:t>If you still receive no response, mark it down as a rejection. (But be aware that you might get a response eventually—agents get a </a:t>
            </a:r>
            <a:r>
              <a:rPr lang="en-US" i="1" dirty="0"/>
              <a:t>lot </a:t>
            </a:r>
            <a:r>
              <a:rPr lang="en-US" dirty="0"/>
              <a:t>of queries, and sometimes it can take months for them to get to yours.)</a:t>
            </a:r>
          </a:p>
          <a:p>
            <a:pPr marL="285750" indent="-285750">
              <a:buFont typeface="Arial" panose="020B0604020202020204" pitchFamily="34" charset="0"/>
              <a:buChar char="•"/>
            </a:pPr>
            <a:endParaRPr lang="en-US" dirty="0"/>
          </a:p>
        </p:txBody>
      </p:sp>
      <p:sp>
        <p:nvSpPr>
          <p:cNvPr id="3" name="Slide Number Placeholder 2">
            <a:extLst>
              <a:ext uri="{FF2B5EF4-FFF2-40B4-BE49-F238E27FC236}">
                <a16:creationId xmlns:a16="http://schemas.microsoft.com/office/drawing/2014/main" id="{526F5034-4C3E-BA26-3DB9-FB88C7A14830}"/>
              </a:ext>
            </a:extLst>
          </p:cNvPr>
          <p:cNvSpPr>
            <a:spLocks noGrp="1"/>
          </p:cNvSpPr>
          <p:nvPr>
            <p:ph type="sldNum" sz="quarter" idx="12"/>
          </p:nvPr>
        </p:nvSpPr>
        <p:spPr/>
        <p:txBody>
          <a:bodyPr/>
          <a:lstStyle/>
          <a:p>
            <a:fld id="{B5CEABB6-07DC-46E8-9B57-56EC44A396E5}" type="slidenum">
              <a:rPr lang="en-US" smtClean="0"/>
              <a:pPr/>
              <a:t>27</a:t>
            </a:fld>
            <a:endParaRPr lang="en-US" dirty="0"/>
          </a:p>
        </p:txBody>
      </p:sp>
    </p:spTree>
    <p:extLst>
      <p:ext uri="{BB962C8B-B14F-4D97-AF65-F5344CB8AC3E}">
        <p14:creationId xmlns:p14="http://schemas.microsoft.com/office/powerpoint/2010/main" val="3577243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E28F46-D498-B81A-FE2A-C3D3F063B7B6}"/>
              </a:ext>
            </a:extLst>
          </p:cNvPr>
          <p:cNvSpPr>
            <a:spLocks noGrp="1"/>
          </p:cNvSpPr>
          <p:nvPr>
            <p:ph type="title"/>
          </p:nvPr>
        </p:nvSpPr>
        <p:spPr/>
        <p:txBody>
          <a:bodyPr/>
          <a:lstStyle/>
          <a:p>
            <a:r>
              <a:rPr lang="en-US" dirty="0"/>
              <a:t>Rejection sucks</a:t>
            </a:r>
          </a:p>
        </p:txBody>
      </p:sp>
      <p:sp>
        <p:nvSpPr>
          <p:cNvPr id="7" name="Content Placeholder 6">
            <a:extLst>
              <a:ext uri="{FF2B5EF4-FFF2-40B4-BE49-F238E27FC236}">
                <a16:creationId xmlns:a16="http://schemas.microsoft.com/office/drawing/2014/main" id="{877B47BC-5E85-8595-0BA8-1FC48117AF9E}"/>
              </a:ext>
            </a:extLst>
          </p:cNvPr>
          <p:cNvSpPr>
            <a:spLocks noGrp="1"/>
          </p:cNvSpPr>
          <p:nvPr>
            <p:ph sz="half" idx="15"/>
          </p:nvPr>
        </p:nvSpPr>
        <p:spPr>
          <a:xfrm>
            <a:off x="1552574" y="2481940"/>
            <a:ext cx="9866539" cy="3635831"/>
          </a:xfrm>
        </p:spPr>
        <p:txBody>
          <a:bodyPr/>
          <a:lstStyle/>
          <a:p>
            <a:r>
              <a:rPr lang="en-US" dirty="0"/>
              <a:t>Rejection’s never pleasant. But remember, agents get a ton of queries every day, and they can only take on so many clients.</a:t>
            </a:r>
          </a:p>
          <a:p>
            <a:r>
              <a:rPr lang="en-US" sz="4000" dirty="0"/>
              <a:t>Rejection is not criticism.</a:t>
            </a:r>
          </a:p>
          <a:p>
            <a:r>
              <a:rPr lang="en-US" dirty="0"/>
              <a:t>Not every agent is the right fit for every author (or book). Rejection simply means they weren’t immediately hooked by your query. Or it sounded too much like something another of their clients is working on. Or they weren’t sure they were the best person to sell it. Or it reminded them of that one time …</a:t>
            </a:r>
          </a:p>
          <a:p>
            <a:r>
              <a:rPr lang="en-US" dirty="0"/>
              <a:t>Remember, publishing is immensely subjective.</a:t>
            </a:r>
          </a:p>
        </p:txBody>
      </p:sp>
      <p:sp>
        <p:nvSpPr>
          <p:cNvPr id="3" name="Slide Number Placeholder 2">
            <a:extLst>
              <a:ext uri="{FF2B5EF4-FFF2-40B4-BE49-F238E27FC236}">
                <a16:creationId xmlns:a16="http://schemas.microsoft.com/office/drawing/2014/main" id="{526F5034-4C3E-BA26-3DB9-FB88C7A14830}"/>
              </a:ext>
            </a:extLst>
          </p:cNvPr>
          <p:cNvSpPr>
            <a:spLocks noGrp="1"/>
          </p:cNvSpPr>
          <p:nvPr>
            <p:ph type="sldNum" sz="quarter" idx="12"/>
          </p:nvPr>
        </p:nvSpPr>
        <p:spPr/>
        <p:txBody>
          <a:bodyPr/>
          <a:lstStyle/>
          <a:p>
            <a:fld id="{B5CEABB6-07DC-46E8-9B57-56EC44A396E5}" type="slidenum">
              <a:rPr lang="en-US" smtClean="0"/>
              <a:pPr/>
              <a:t>28</a:t>
            </a:fld>
            <a:endParaRPr lang="en-US" dirty="0"/>
          </a:p>
        </p:txBody>
      </p:sp>
    </p:spTree>
    <p:extLst>
      <p:ext uri="{BB962C8B-B14F-4D97-AF65-F5344CB8AC3E}">
        <p14:creationId xmlns:p14="http://schemas.microsoft.com/office/powerpoint/2010/main" val="533658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DC4940-FF9B-182D-0F08-8F84B5397867}"/>
              </a:ext>
            </a:extLst>
          </p:cNvPr>
          <p:cNvSpPr>
            <a:spLocks noGrp="1"/>
          </p:cNvSpPr>
          <p:nvPr>
            <p:ph type="title"/>
          </p:nvPr>
        </p:nvSpPr>
        <p:spPr/>
        <p:txBody>
          <a:bodyPr/>
          <a:lstStyle/>
          <a:p>
            <a:r>
              <a:rPr lang="en-US" dirty="0"/>
              <a:t>Form vs. Personalized Rejections</a:t>
            </a:r>
          </a:p>
        </p:txBody>
      </p:sp>
      <p:graphicFrame>
        <p:nvGraphicFramePr>
          <p:cNvPr id="12" name="Content Placeholder 11">
            <a:extLst>
              <a:ext uri="{FF2B5EF4-FFF2-40B4-BE49-F238E27FC236}">
                <a16:creationId xmlns:a16="http://schemas.microsoft.com/office/drawing/2014/main" id="{F08BC8F3-2AC8-C628-1BFF-49D4A9B4E423}"/>
              </a:ext>
            </a:extLst>
          </p:cNvPr>
          <p:cNvGraphicFramePr>
            <a:graphicFrameLocks noGrp="1"/>
          </p:cNvGraphicFramePr>
          <p:nvPr>
            <p:ph sz="half" idx="15"/>
            <p:extLst>
              <p:ext uri="{D42A27DB-BD31-4B8C-83A1-F6EECF244321}">
                <p14:modId xmlns:p14="http://schemas.microsoft.com/office/powerpoint/2010/main" val="3875022915"/>
              </p:ext>
            </p:extLst>
          </p:nvPr>
        </p:nvGraphicFramePr>
        <p:xfrm>
          <a:off x="1552575" y="3161666"/>
          <a:ext cx="9570721" cy="3327400"/>
        </p:xfrm>
        <a:graphic>
          <a:graphicData uri="http://schemas.openxmlformats.org/drawingml/2006/table">
            <a:tbl>
              <a:tblPr firstRow="1" bandRow="1">
                <a:tableStyleId>{E929F9F4-4A8F-4326-A1B4-22849713DDAB}</a:tableStyleId>
              </a:tblPr>
              <a:tblGrid>
                <a:gridCol w="1373505">
                  <a:extLst>
                    <a:ext uri="{9D8B030D-6E8A-4147-A177-3AD203B41FA5}">
                      <a16:colId xmlns:a16="http://schemas.microsoft.com/office/drawing/2014/main" val="2522997353"/>
                    </a:ext>
                  </a:extLst>
                </a:gridCol>
                <a:gridCol w="4098608">
                  <a:extLst>
                    <a:ext uri="{9D8B030D-6E8A-4147-A177-3AD203B41FA5}">
                      <a16:colId xmlns:a16="http://schemas.microsoft.com/office/drawing/2014/main" val="1605950471"/>
                    </a:ext>
                  </a:extLst>
                </a:gridCol>
                <a:gridCol w="4098608">
                  <a:extLst>
                    <a:ext uri="{9D8B030D-6E8A-4147-A177-3AD203B41FA5}">
                      <a16:colId xmlns:a16="http://schemas.microsoft.com/office/drawing/2014/main" val="2786028888"/>
                    </a:ext>
                  </a:extLst>
                </a:gridCol>
              </a:tblGrid>
              <a:tr h="370840">
                <a:tc>
                  <a:txBody>
                    <a:bodyPr/>
                    <a:lstStyle/>
                    <a:p>
                      <a:endParaRPr lang="en-US" sz="1400" dirty="0"/>
                    </a:p>
                  </a:txBody>
                  <a:tcPr/>
                </a:tc>
                <a:tc>
                  <a:txBody>
                    <a:bodyPr/>
                    <a:lstStyle/>
                    <a:p>
                      <a:r>
                        <a:rPr lang="en-US" sz="1400" dirty="0"/>
                        <a:t>Form Rejections</a:t>
                      </a:r>
                    </a:p>
                  </a:txBody>
                  <a:tcPr/>
                </a:tc>
                <a:tc>
                  <a:txBody>
                    <a:bodyPr/>
                    <a:lstStyle/>
                    <a:p>
                      <a:r>
                        <a:rPr lang="en-US" sz="1400" dirty="0"/>
                        <a:t>Personalized Rejections</a:t>
                      </a:r>
                    </a:p>
                  </a:txBody>
                  <a:tcPr/>
                </a:tc>
                <a:extLst>
                  <a:ext uri="{0D108BD9-81ED-4DB2-BD59-A6C34878D82A}">
                    <a16:rowId xmlns:a16="http://schemas.microsoft.com/office/drawing/2014/main" val="4179884601"/>
                  </a:ext>
                </a:extLst>
              </a:tr>
              <a:tr h="370840">
                <a:tc>
                  <a:txBody>
                    <a:bodyPr/>
                    <a:lstStyle/>
                    <a:p>
                      <a:r>
                        <a:rPr lang="en-US" sz="1400" b="1" dirty="0"/>
                        <a:t>What is it?</a:t>
                      </a:r>
                    </a:p>
                  </a:txBody>
                  <a:tcPr/>
                </a:tc>
                <a:tc>
                  <a:txBody>
                    <a:bodyPr/>
                    <a:lstStyle/>
                    <a:p>
                      <a:r>
                        <a:rPr lang="en-US" sz="1400" dirty="0"/>
                        <a:t>Form rejections are templates, with maybe just your name and your manuscript’s title dropped in. They’re the quick and easy response, saving agents the time of writing out hundreds of responses.</a:t>
                      </a:r>
                    </a:p>
                  </a:txBody>
                  <a:tcPr/>
                </a:tc>
                <a:tc>
                  <a:txBody>
                    <a:bodyPr/>
                    <a:lstStyle/>
                    <a:p>
                      <a:r>
                        <a:rPr lang="en-US" sz="1400" dirty="0"/>
                        <a:t>Personalized rejections are customized to your query/manuscript. They take far longer to write and are subsequently far rarer.</a:t>
                      </a:r>
                    </a:p>
                  </a:txBody>
                  <a:tcPr/>
                </a:tc>
                <a:extLst>
                  <a:ext uri="{0D108BD9-81ED-4DB2-BD59-A6C34878D82A}">
                    <a16:rowId xmlns:a16="http://schemas.microsoft.com/office/drawing/2014/main" val="863267706"/>
                  </a:ext>
                </a:extLst>
              </a:tr>
              <a:tr h="370840">
                <a:tc>
                  <a:txBody>
                    <a:bodyPr/>
                    <a:lstStyle/>
                    <a:p>
                      <a:r>
                        <a:rPr lang="en-US" sz="1400" b="1" dirty="0"/>
                        <a:t>What does it tell you?</a:t>
                      </a:r>
                    </a:p>
                  </a:txBody>
                  <a:tcPr/>
                </a:tc>
                <a:tc>
                  <a:txBody>
                    <a:bodyPr/>
                    <a:lstStyle/>
                    <a:p>
                      <a:r>
                        <a:rPr lang="en-US" sz="1400" dirty="0"/>
                        <a:t>Oftentimes (but not always) agents will have several form rejections they’ll send, based on what made them decide to pass. Was the word count outside the normal range? Did the voice not grab them? Whatever it was, make a note of it so you can keep track: are you getting lots of rejections for the same reasons? Or are they all over the board?</a:t>
                      </a:r>
                    </a:p>
                  </a:txBody>
                  <a:tcPr/>
                </a:tc>
                <a:tc>
                  <a:txBody>
                    <a:bodyPr/>
                    <a:lstStyle/>
                    <a:p>
                      <a:r>
                        <a:rPr lang="en-US" sz="1400" dirty="0"/>
                        <a:t>This means the agent was invested. They’re taking the time to tell you exactly what worked and/or didn’t work for them—so take note. That said, remember: </a:t>
                      </a:r>
                      <a:r>
                        <a:rPr lang="en-US" sz="1400" i="1" dirty="0"/>
                        <a:t>publishing is subjective</a:t>
                      </a:r>
                      <a:r>
                        <a:rPr lang="en-US" sz="1400" i="0" dirty="0"/>
                        <a:t>. If one agent critiques something, it’s not a huge deal. If several do, maybe you want to take a closer look at what might be holding you back.</a:t>
                      </a:r>
                      <a:endParaRPr lang="en-US" sz="1400" dirty="0"/>
                    </a:p>
                  </a:txBody>
                  <a:tcPr/>
                </a:tc>
                <a:extLst>
                  <a:ext uri="{0D108BD9-81ED-4DB2-BD59-A6C34878D82A}">
                    <a16:rowId xmlns:a16="http://schemas.microsoft.com/office/drawing/2014/main" val="2302034919"/>
                  </a:ext>
                </a:extLst>
              </a:tr>
            </a:tbl>
          </a:graphicData>
        </a:graphic>
      </p:graphicFrame>
      <p:sp>
        <p:nvSpPr>
          <p:cNvPr id="10" name="Text Placeholder 9">
            <a:extLst>
              <a:ext uri="{FF2B5EF4-FFF2-40B4-BE49-F238E27FC236}">
                <a16:creationId xmlns:a16="http://schemas.microsoft.com/office/drawing/2014/main" id="{62E59103-63F0-4207-6F97-B462A36D6337}"/>
              </a:ext>
            </a:extLst>
          </p:cNvPr>
          <p:cNvSpPr>
            <a:spLocks noGrp="1"/>
          </p:cNvSpPr>
          <p:nvPr>
            <p:ph type="body" sz="quarter" idx="14"/>
          </p:nvPr>
        </p:nvSpPr>
        <p:spPr>
          <a:xfrm>
            <a:off x="1552575" y="2481940"/>
            <a:ext cx="9866540" cy="576220"/>
          </a:xfrm>
        </p:spPr>
        <p:txBody>
          <a:bodyPr/>
          <a:lstStyle/>
          <a:p>
            <a:pPr marL="0" indent="0">
              <a:buNone/>
            </a:pPr>
            <a:r>
              <a:rPr lang="en-US" dirty="0"/>
              <a:t>What are they, and what do they tell you?</a:t>
            </a:r>
          </a:p>
        </p:txBody>
      </p:sp>
      <p:sp>
        <p:nvSpPr>
          <p:cNvPr id="5" name="Slide Number Placeholder 4">
            <a:extLst>
              <a:ext uri="{FF2B5EF4-FFF2-40B4-BE49-F238E27FC236}">
                <a16:creationId xmlns:a16="http://schemas.microsoft.com/office/drawing/2014/main" id="{545E54D8-7BD0-CF09-DC33-F281F759A97A}"/>
              </a:ext>
            </a:extLst>
          </p:cNvPr>
          <p:cNvSpPr>
            <a:spLocks noGrp="1"/>
          </p:cNvSpPr>
          <p:nvPr>
            <p:ph type="sldNum" sz="quarter" idx="12"/>
          </p:nvPr>
        </p:nvSpPr>
        <p:spPr/>
        <p:txBody>
          <a:bodyPr/>
          <a:lstStyle/>
          <a:p>
            <a:fld id="{B5CEABB6-07DC-46E8-9B57-56EC44A396E5}" type="slidenum">
              <a:rPr lang="en-US" smtClean="0"/>
              <a:pPr/>
              <a:t>29</a:t>
            </a:fld>
            <a:endParaRPr lang="en-US" dirty="0"/>
          </a:p>
        </p:txBody>
      </p:sp>
    </p:spTree>
    <p:extLst>
      <p:ext uri="{BB962C8B-B14F-4D97-AF65-F5344CB8AC3E}">
        <p14:creationId xmlns:p14="http://schemas.microsoft.com/office/powerpoint/2010/main" val="2746968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C42D2-58C7-90E9-21B8-FBC902B47417}"/>
              </a:ext>
            </a:extLst>
          </p:cNvPr>
          <p:cNvSpPr>
            <a:spLocks noGrp="1"/>
          </p:cNvSpPr>
          <p:nvPr>
            <p:ph type="title"/>
          </p:nvPr>
        </p:nvSpPr>
        <p:spPr/>
        <p:txBody>
          <a:bodyPr/>
          <a:lstStyle/>
          <a:p>
            <a:r>
              <a:rPr lang="en-US" dirty="0"/>
              <a:t>Handling rejections</a:t>
            </a:r>
          </a:p>
        </p:txBody>
      </p:sp>
      <p:pic>
        <p:nvPicPr>
          <p:cNvPr id="7" name="Content Placeholder 6" descr="Twinkling stars over desert sand">
            <a:extLst>
              <a:ext uri="{FF2B5EF4-FFF2-40B4-BE49-F238E27FC236}">
                <a16:creationId xmlns:a16="http://schemas.microsoft.com/office/drawing/2014/main" id="{B94FFD84-DAA3-DC97-0496-9E8BEBD77BA6}"/>
              </a:ext>
            </a:extLst>
          </p:cNvPr>
          <p:cNvPicPr>
            <a:picLocks noGrp="1" noChangeAspect="1"/>
          </p:cNvPicPr>
          <p:nvPr>
            <p:ph sz="half" idx="15"/>
          </p:nvPr>
        </p:nvPicPr>
        <p:blipFill rotWithShape="1">
          <a:blip r:embed="rId2" cstate="screen">
            <a:extLst>
              <a:ext uri="{28A0092B-C50C-407E-A947-70E740481C1C}">
                <a14:useLocalDpi xmlns:a14="http://schemas.microsoft.com/office/drawing/2010/main"/>
              </a:ext>
            </a:extLst>
          </a:blip>
          <a:srcRect l="19716"/>
          <a:stretch/>
        </p:blipFill>
        <p:spPr>
          <a:xfrm>
            <a:off x="1552574" y="2481263"/>
            <a:ext cx="4379458" cy="3636962"/>
          </a:xfrm>
        </p:spPr>
      </p:pic>
      <p:sp>
        <p:nvSpPr>
          <p:cNvPr id="4" name="Text Placeholder 3">
            <a:extLst>
              <a:ext uri="{FF2B5EF4-FFF2-40B4-BE49-F238E27FC236}">
                <a16:creationId xmlns:a16="http://schemas.microsoft.com/office/drawing/2014/main" id="{7CC55CC2-C45C-7F5E-834A-605BDB81907C}"/>
              </a:ext>
            </a:extLst>
          </p:cNvPr>
          <p:cNvSpPr>
            <a:spLocks noGrp="1"/>
          </p:cNvSpPr>
          <p:nvPr>
            <p:ph type="body" sz="quarter" idx="14"/>
          </p:nvPr>
        </p:nvSpPr>
        <p:spPr>
          <a:xfrm>
            <a:off x="6554266" y="2481940"/>
            <a:ext cx="4864849" cy="3759200"/>
          </a:xfrm>
        </p:spPr>
        <p:txBody>
          <a:bodyPr>
            <a:normAutofit/>
          </a:bodyPr>
          <a:lstStyle/>
          <a:p>
            <a:pPr marL="0" indent="0">
              <a:buNone/>
            </a:pPr>
            <a:r>
              <a:rPr lang="en-US" dirty="0"/>
              <a:t>Querying is exhausting—and rejection doesn’t make it any easier. But you can learn from your rejections.</a:t>
            </a:r>
          </a:p>
          <a:p>
            <a:pPr marL="0" indent="0">
              <a:buNone/>
            </a:pPr>
            <a:r>
              <a:rPr lang="en-US" dirty="0"/>
              <a:t>It took me 100 queries to land an agent: 60+ were form rejections; another ~20 were CNRs.</a:t>
            </a:r>
          </a:p>
          <a:p>
            <a:pPr marL="0" indent="0">
              <a:buNone/>
            </a:pPr>
            <a:r>
              <a:rPr lang="en-US" dirty="0"/>
              <a:t>It takes some folks less time, and some more. Sometimes it takes multiple books to find the right match.</a:t>
            </a:r>
          </a:p>
          <a:p>
            <a:pPr marL="0" indent="0">
              <a:buNone/>
            </a:pPr>
            <a:r>
              <a:rPr lang="en-US" dirty="0"/>
              <a:t>You’re only out of the game if you stop trying.</a:t>
            </a:r>
          </a:p>
          <a:p>
            <a:pPr marL="0" indent="0">
              <a:buNone/>
            </a:pPr>
            <a:r>
              <a:rPr lang="en-US" dirty="0"/>
              <a:t>(But taking a break is totally fine.)</a:t>
            </a:r>
          </a:p>
        </p:txBody>
      </p:sp>
      <p:sp>
        <p:nvSpPr>
          <p:cNvPr id="5" name="Slide Number Placeholder 4">
            <a:extLst>
              <a:ext uri="{FF2B5EF4-FFF2-40B4-BE49-F238E27FC236}">
                <a16:creationId xmlns:a16="http://schemas.microsoft.com/office/drawing/2014/main" id="{CCC9D539-8065-15B8-A89E-A9DB0C26FBAB}"/>
              </a:ext>
            </a:extLst>
          </p:cNvPr>
          <p:cNvSpPr>
            <a:spLocks noGrp="1"/>
          </p:cNvSpPr>
          <p:nvPr>
            <p:ph type="sldNum" sz="quarter" idx="12"/>
          </p:nvPr>
        </p:nvSpPr>
        <p:spPr/>
        <p:txBody>
          <a:bodyPr/>
          <a:lstStyle/>
          <a:p>
            <a:fld id="{B5CEABB6-07DC-46E8-9B57-56EC44A396E5}" type="slidenum">
              <a:rPr lang="en-US" smtClean="0"/>
              <a:pPr/>
              <a:t>30</a:t>
            </a:fld>
            <a:endParaRPr lang="en-US" dirty="0"/>
          </a:p>
        </p:txBody>
      </p:sp>
    </p:spTree>
    <p:extLst>
      <p:ext uri="{BB962C8B-B14F-4D97-AF65-F5344CB8AC3E}">
        <p14:creationId xmlns:p14="http://schemas.microsoft.com/office/powerpoint/2010/main" val="3958010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C42D2-58C7-90E9-21B8-FBC902B47417}"/>
              </a:ext>
            </a:extLst>
          </p:cNvPr>
          <p:cNvSpPr>
            <a:spLocks noGrp="1"/>
          </p:cNvSpPr>
          <p:nvPr>
            <p:ph type="title"/>
          </p:nvPr>
        </p:nvSpPr>
        <p:spPr/>
        <p:txBody>
          <a:bodyPr/>
          <a:lstStyle/>
          <a:p>
            <a:r>
              <a:rPr lang="en-US" dirty="0"/>
              <a:t>Querying in Waves</a:t>
            </a:r>
          </a:p>
        </p:txBody>
      </p:sp>
      <p:pic>
        <p:nvPicPr>
          <p:cNvPr id="7" name="Content Placeholder 6" descr="Rippling ocean">
            <a:extLst>
              <a:ext uri="{FF2B5EF4-FFF2-40B4-BE49-F238E27FC236}">
                <a16:creationId xmlns:a16="http://schemas.microsoft.com/office/drawing/2014/main" id="{B94FFD84-DAA3-DC97-0496-9E8BEBD77BA6}"/>
              </a:ext>
            </a:extLst>
          </p:cNvPr>
          <p:cNvPicPr>
            <a:picLocks noGrp="1" noChangeAspect="1"/>
          </p:cNvPicPr>
          <p:nvPr>
            <p:ph sz="half" idx="15"/>
          </p:nvPr>
        </p:nvPicPr>
        <p:blipFill rotWithShape="1">
          <a:blip r:embed="rId2" cstate="screen">
            <a:extLst>
              <a:ext uri="{28A0092B-C50C-407E-A947-70E740481C1C}">
                <a14:useLocalDpi xmlns:a14="http://schemas.microsoft.com/office/drawing/2010/main"/>
              </a:ext>
            </a:extLst>
          </a:blip>
          <a:srcRect/>
          <a:stretch/>
        </p:blipFill>
        <p:spPr>
          <a:xfrm>
            <a:off x="1552575" y="2481263"/>
            <a:ext cx="3590926" cy="3636962"/>
          </a:xfrm>
        </p:spPr>
      </p:pic>
      <p:sp>
        <p:nvSpPr>
          <p:cNvPr id="4" name="Text Placeholder 3">
            <a:extLst>
              <a:ext uri="{FF2B5EF4-FFF2-40B4-BE49-F238E27FC236}">
                <a16:creationId xmlns:a16="http://schemas.microsoft.com/office/drawing/2014/main" id="{7CC55CC2-C45C-7F5E-834A-605BDB81907C}"/>
              </a:ext>
            </a:extLst>
          </p:cNvPr>
          <p:cNvSpPr>
            <a:spLocks noGrp="1"/>
          </p:cNvSpPr>
          <p:nvPr>
            <p:ph type="body" sz="quarter" idx="14"/>
          </p:nvPr>
        </p:nvSpPr>
        <p:spPr>
          <a:xfrm>
            <a:off x="5680710" y="2481940"/>
            <a:ext cx="5738405" cy="3759200"/>
          </a:xfrm>
        </p:spPr>
        <p:txBody>
          <a:bodyPr>
            <a:normAutofit/>
          </a:bodyPr>
          <a:lstStyle/>
          <a:p>
            <a:pPr marL="0" indent="0">
              <a:buNone/>
            </a:pPr>
            <a:r>
              <a:rPr lang="en-US" dirty="0"/>
              <a:t>Querying is a process. Agents open and close to queries all the time. Consider querying in waves:</a:t>
            </a:r>
          </a:p>
          <a:p>
            <a:pPr marL="285750" indent="-285750">
              <a:buFont typeface="Arial" panose="020B0604020202020204" pitchFamily="34" charset="0"/>
              <a:buChar char="•"/>
            </a:pPr>
            <a:r>
              <a:rPr lang="en-US" dirty="0"/>
              <a:t>Perhaps send 10 queries each month?</a:t>
            </a:r>
          </a:p>
          <a:p>
            <a:pPr marL="285750" indent="-285750">
              <a:buFont typeface="Arial" panose="020B0604020202020204" pitchFamily="34" charset="0"/>
              <a:buChar char="•"/>
            </a:pPr>
            <a:r>
              <a:rPr lang="en-US" dirty="0"/>
              <a:t>Or three every other week?</a:t>
            </a:r>
          </a:p>
          <a:p>
            <a:pPr marL="285750" indent="-285750">
              <a:buFont typeface="Arial" panose="020B0604020202020204" pitchFamily="34" charset="0"/>
              <a:buChar char="•"/>
            </a:pPr>
            <a:r>
              <a:rPr lang="en-US" dirty="0"/>
              <a:t>Do whatever feels doable for your schedule.</a:t>
            </a:r>
          </a:p>
          <a:p>
            <a:pPr marL="0" indent="0">
              <a:buNone/>
            </a:pPr>
            <a:r>
              <a:rPr lang="en-US" dirty="0"/>
              <a:t>This allows you to update and revise your query package based on the responses you receive before querying the next wave—and to reach out to agents who might not have been open to queries when you started the process.</a:t>
            </a:r>
          </a:p>
        </p:txBody>
      </p:sp>
      <p:sp>
        <p:nvSpPr>
          <p:cNvPr id="5" name="Slide Number Placeholder 4">
            <a:extLst>
              <a:ext uri="{FF2B5EF4-FFF2-40B4-BE49-F238E27FC236}">
                <a16:creationId xmlns:a16="http://schemas.microsoft.com/office/drawing/2014/main" id="{CCC9D539-8065-15B8-A89E-A9DB0C26FBAB}"/>
              </a:ext>
            </a:extLst>
          </p:cNvPr>
          <p:cNvSpPr>
            <a:spLocks noGrp="1"/>
          </p:cNvSpPr>
          <p:nvPr>
            <p:ph type="sldNum" sz="quarter" idx="12"/>
          </p:nvPr>
        </p:nvSpPr>
        <p:spPr/>
        <p:txBody>
          <a:bodyPr/>
          <a:lstStyle/>
          <a:p>
            <a:fld id="{B5CEABB6-07DC-46E8-9B57-56EC44A396E5}" type="slidenum">
              <a:rPr lang="en-US" smtClean="0"/>
              <a:pPr/>
              <a:t>31</a:t>
            </a:fld>
            <a:endParaRPr lang="en-US" dirty="0"/>
          </a:p>
        </p:txBody>
      </p:sp>
    </p:spTree>
    <p:extLst>
      <p:ext uri="{BB962C8B-B14F-4D97-AF65-F5344CB8AC3E}">
        <p14:creationId xmlns:p14="http://schemas.microsoft.com/office/powerpoint/2010/main" val="759844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D287C3D-4C0C-2E00-6AFA-5110F7AAD8A8}"/>
              </a:ext>
            </a:extLst>
          </p:cNvPr>
          <p:cNvSpPr>
            <a:spLocks noGrp="1"/>
          </p:cNvSpPr>
          <p:nvPr>
            <p:ph type="title"/>
          </p:nvPr>
        </p:nvSpPr>
        <p:spPr/>
        <p:txBody>
          <a:bodyPr/>
          <a:lstStyle/>
          <a:p>
            <a:r>
              <a:rPr lang="en-US" dirty="0"/>
              <a:t>What about Requests?</a:t>
            </a:r>
          </a:p>
        </p:txBody>
      </p:sp>
      <p:sp>
        <p:nvSpPr>
          <p:cNvPr id="5" name="Slide Number Placeholder 4">
            <a:extLst>
              <a:ext uri="{FF2B5EF4-FFF2-40B4-BE49-F238E27FC236}">
                <a16:creationId xmlns:a16="http://schemas.microsoft.com/office/drawing/2014/main" id="{F1059D0C-E01B-B283-9913-DB25E4B1993E}"/>
              </a:ext>
            </a:extLst>
          </p:cNvPr>
          <p:cNvSpPr>
            <a:spLocks noGrp="1"/>
          </p:cNvSpPr>
          <p:nvPr>
            <p:ph type="sldNum" sz="quarter" idx="12"/>
          </p:nvPr>
        </p:nvSpPr>
        <p:spPr/>
        <p:txBody>
          <a:bodyPr/>
          <a:lstStyle/>
          <a:p>
            <a:fld id="{B5CEABB6-07DC-46E8-9B57-56EC44A396E5}" type="slidenum">
              <a:rPr lang="en-US" smtClean="0"/>
              <a:pPr/>
              <a:t>32</a:t>
            </a:fld>
            <a:endParaRPr lang="en-US" dirty="0"/>
          </a:p>
        </p:txBody>
      </p:sp>
      <p:sp>
        <p:nvSpPr>
          <p:cNvPr id="7" name="Content Placeholder 6">
            <a:extLst>
              <a:ext uri="{FF2B5EF4-FFF2-40B4-BE49-F238E27FC236}">
                <a16:creationId xmlns:a16="http://schemas.microsoft.com/office/drawing/2014/main" id="{677B3263-77C3-CE28-5A15-2A965E3A2295}"/>
              </a:ext>
            </a:extLst>
          </p:cNvPr>
          <p:cNvSpPr>
            <a:spLocks noGrp="1"/>
          </p:cNvSpPr>
          <p:nvPr>
            <p:ph sz="half" idx="14"/>
          </p:nvPr>
        </p:nvSpPr>
        <p:spPr>
          <a:xfrm>
            <a:off x="762001" y="3074670"/>
            <a:ext cx="6597372" cy="3280410"/>
          </a:xfrm>
        </p:spPr>
        <p:txBody>
          <a:bodyPr>
            <a:normAutofit/>
          </a:bodyPr>
          <a:lstStyle/>
          <a:p>
            <a:r>
              <a:rPr lang="en-US" sz="1600" dirty="0"/>
              <a:t>Every now and then, one of these mythical responses comes along.</a:t>
            </a:r>
          </a:p>
          <a:p>
            <a:r>
              <a:rPr lang="en-US" sz="1600" dirty="0"/>
              <a:t>Your query hooked an agent. Your blurb got them intrigued. Your sample pages left them wanting more.</a:t>
            </a:r>
          </a:p>
          <a:p>
            <a:pPr marL="285750" indent="-285750">
              <a:buFont typeface="Arial" panose="020B0604020202020204" pitchFamily="34" charset="0"/>
              <a:buChar char="•"/>
            </a:pPr>
            <a:r>
              <a:rPr lang="en-US" sz="1600" b="1" dirty="0"/>
              <a:t>Partial requests</a:t>
            </a:r>
            <a:r>
              <a:rPr lang="en-US" sz="1600" dirty="0"/>
              <a:t>: The requesting agent will specify what to send: maybe the first 50 pages? The first 10 chapters?</a:t>
            </a:r>
          </a:p>
          <a:p>
            <a:pPr marL="285750" indent="-285750">
              <a:buFont typeface="Arial" panose="020B0604020202020204" pitchFamily="34" charset="0"/>
              <a:buChar char="•"/>
            </a:pPr>
            <a:r>
              <a:rPr lang="en-US" sz="1600" b="1" dirty="0"/>
              <a:t>Full requests</a:t>
            </a:r>
            <a:r>
              <a:rPr lang="en-US" sz="1600" dirty="0"/>
              <a:t>: Whether they ask for a partial first or go straight to a full request, this is what you’re fishing for: they want to read the whole manuscript.</a:t>
            </a:r>
          </a:p>
        </p:txBody>
      </p:sp>
    </p:spTree>
    <p:extLst>
      <p:ext uri="{BB962C8B-B14F-4D97-AF65-F5344CB8AC3E}">
        <p14:creationId xmlns:p14="http://schemas.microsoft.com/office/powerpoint/2010/main" val="31348983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94277-6BE0-B9EB-27A8-506B0A66E5C5}"/>
              </a:ext>
            </a:extLst>
          </p:cNvPr>
          <p:cNvSpPr>
            <a:spLocks noGrp="1"/>
          </p:cNvSpPr>
          <p:nvPr>
            <p:ph type="title"/>
          </p:nvPr>
        </p:nvSpPr>
        <p:spPr/>
        <p:txBody>
          <a:bodyPr/>
          <a:lstStyle/>
          <a:p>
            <a:r>
              <a:rPr lang="en-US" dirty="0"/>
              <a:t>… and then?</a:t>
            </a:r>
          </a:p>
        </p:txBody>
      </p:sp>
      <p:sp>
        <p:nvSpPr>
          <p:cNvPr id="3" name="Slide Number Placeholder 2">
            <a:extLst>
              <a:ext uri="{FF2B5EF4-FFF2-40B4-BE49-F238E27FC236}">
                <a16:creationId xmlns:a16="http://schemas.microsoft.com/office/drawing/2014/main" id="{5567C5B2-703A-B109-934A-3A014EBD2CB7}"/>
              </a:ext>
            </a:extLst>
          </p:cNvPr>
          <p:cNvSpPr>
            <a:spLocks noGrp="1"/>
          </p:cNvSpPr>
          <p:nvPr>
            <p:ph type="sldNum" sz="quarter" idx="12"/>
          </p:nvPr>
        </p:nvSpPr>
        <p:spPr/>
        <p:txBody>
          <a:bodyPr/>
          <a:lstStyle/>
          <a:p>
            <a:fld id="{B5CEABB6-07DC-46E8-9B57-56EC44A396E5}" type="slidenum">
              <a:rPr lang="en-US" smtClean="0"/>
              <a:pPr/>
              <a:t>33</a:t>
            </a:fld>
            <a:endParaRPr lang="en-US" dirty="0"/>
          </a:p>
        </p:txBody>
      </p:sp>
      <p:sp>
        <p:nvSpPr>
          <p:cNvPr id="4" name="Content Placeholder 3">
            <a:extLst>
              <a:ext uri="{FF2B5EF4-FFF2-40B4-BE49-F238E27FC236}">
                <a16:creationId xmlns:a16="http://schemas.microsoft.com/office/drawing/2014/main" id="{328B64B6-451E-9CA0-CE36-FB3FB4277733}"/>
              </a:ext>
            </a:extLst>
          </p:cNvPr>
          <p:cNvSpPr>
            <a:spLocks noGrp="1"/>
          </p:cNvSpPr>
          <p:nvPr>
            <p:ph sz="half" idx="14"/>
          </p:nvPr>
        </p:nvSpPr>
        <p:spPr>
          <a:xfrm>
            <a:off x="762001" y="2068830"/>
            <a:ext cx="6597372" cy="4286250"/>
          </a:xfrm>
        </p:spPr>
        <p:txBody>
          <a:bodyPr>
            <a:normAutofit/>
          </a:bodyPr>
          <a:lstStyle/>
          <a:p>
            <a:r>
              <a:rPr lang="en-US" dirty="0"/>
              <a:t>Responses to a request can run the gamut.</a:t>
            </a:r>
          </a:p>
          <a:p>
            <a:pPr marL="285750" indent="-285750">
              <a:buFont typeface="Arial" panose="020B0604020202020204" pitchFamily="34" charset="0"/>
              <a:buChar char="•"/>
            </a:pPr>
            <a:r>
              <a:rPr lang="en-US" dirty="0"/>
              <a:t>You can still get a CNR. It’s less common at this stage, but it happens.</a:t>
            </a:r>
          </a:p>
          <a:p>
            <a:pPr marL="285750" indent="-285750">
              <a:buFont typeface="Arial" panose="020B0604020202020204" pitchFamily="34" charset="0"/>
              <a:buChar char="•"/>
            </a:pPr>
            <a:r>
              <a:rPr lang="en-US" dirty="0"/>
              <a:t>Rejection is still a possibility. Like CNR’s, it’s less likely you’ll get a form rejection here, as the agent is invested at this stage. If you get a rejection, it’s more likely to be personalized and informative.</a:t>
            </a:r>
          </a:p>
          <a:p>
            <a:pPr marL="742950" lvl="1" indent="-285750"/>
            <a:r>
              <a:rPr lang="en-US" dirty="0"/>
              <a:t>Remember: </a:t>
            </a:r>
            <a:r>
              <a:rPr lang="en-US" i="1" dirty="0"/>
              <a:t>publishing is subjective</a:t>
            </a:r>
            <a:r>
              <a:rPr lang="en-US" dirty="0"/>
              <a:t>. This still doesn’t mean your manuscript is bad or the agent didn’t like it—it simply means they didn’t fall madly in love with it, and so don’t think they’re the right person to help you carry it to fruition.</a:t>
            </a:r>
          </a:p>
        </p:txBody>
      </p:sp>
    </p:spTree>
    <p:extLst>
      <p:ext uri="{BB962C8B-B14F-4D97-AF65-F5344CB8AC3E}">
        <p14:creationId xmlns:p14="http://schemas.microsoft.com/office/powerpoint/2010/main" val="2788529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7EA0-371C-B930-CA4B-D9926F5B2CDE}"/>
              </a:ext>
            </a:extLst>
          </p:cNvPr>
          <p:cNvSpPr>
            <a:spLocks noGrp="1"/>
          </p:cNvSpPr>
          <p:nvPr>
            <p:ph type="title"/>
          </p:nvPr>
        </p:nvSpPr>
        <p:spPr/>
        <p:txBody>
          <a:bodyPr/>
          <a:lstStyle/>
          <a:p>
            <a:r>
              <a:rPr lang="en-US" dirty="0"/>
              <a:t>… or perhaps R&amp;R?</a:t>
            </a:r>
          </a:p>
        </p:txBody>
      </p:sp>
      <p:sp>
        <p:nvSpPr>
          <p:cNvPr id="3" name="Slide Number Placeholder 2">
            <a:extLst>
              <a:ext uri="{FF2B5EF4-FFF2-40B4-BE49-F238E27FC236}">
                <a16:creationId xmlns:a16="http://schemas.microsoft.com/office/drawing/2014/main" id="{AEB5F57C-FB7B-DA8E-C923-ED1D39278734}"/>
              </a:ext>
            </a:extLst>
          </p:cNvPr>
          <p:cNvSpPr>
            <a:spLocks noGrp="1"/>
          </p:cNvSpPr>
          <p:nvPr>
            <p:ph type="sldNum" sz="quarter" idx="12"/>
          </p:nvPr>
        </p:nvSpPr>
        <p:spPr/>
        <p:txBody>
          <a:bodyPr/>
          <a:lstStyle/>
          <a:p>
            <a:fld id="{B5CEABB6-07DC-46E8-9B57-56EC44A396E5}" type="slidenum">
              <a:rPr lang="en-US" smtClean="0"/>
              <a:pPr/>
              <a:t>34</a:t>
            </a:fld>
            <a:endParaRPr lang="en-US" dirty="0"/>
          </a:p>
        </p:txBody>
      </p:sp>
      <p:sp>
        <p:nvSpPr>
          <p:cNvPr id="4" name="Content Placeholder 3">
            <a:extLst>
              <a:ext uri="{FF2B5EF4-FFF2-40B4-BE49-F238E27FC236}">
                <a16:creationId xmlns:a16="http://schemas.microsoft.com/office/drawing/2014/main" id="{BF726AEB-FBAF-6F1A-8E7F-8C6F01E02121}"/>
              </a:ext>
            </a:extLst>
          </p:cNvPr>
          <p:cNvSpPr>
            <a:spLocks noGrp="1"/>
          </p:cNvSpPr>
          <p:nvPr>
            <p:ph sz="half" idx="14"/>
          </p:nvPr>
        </p:nvSpPr>
        <p:spPr>
          <a:xfrm>
            <a:off x="762001" y="2067753"/>
            <a:ext cx="6597372" cy="3296194"/>
          </a:xfrm>
        </p:spPr>
        <p:txBody>
          <a:bodyPr>
            <a:normAutofit/>
          </a:bodyPr>
          <a:lstStyle/>
          <a:p>
            <a:r>
              <a:rPr lang="en-US" dirty="0"/>
              <a:t>Sometimes an agent will ask for what they call a “revise and resubmit” or “R&amp;R” (they may or may not use those exact words).</a:t>
            </a:r>
          </a:p>
          <a:p>
            <a:r>
              <a:rPr lang="en-US" dirty="0"/>
              <a:t>This is </a:t>
            </a:r>
            <a:r>
              <a:rPr lang="en-US" i="1" dirty="0"/>
              <a:t>great</a:t>
            </a:r>
            <a:r>
              <a:rPr lang="en-US" dirty="0"/>
              <a:t>.</a:t>
            </a:r>
          </a:p>
          <a:p>
            <a:r>
              <a:rPr lang="en-US" dirty="0"/>
              <a:t>They see the potential, but they need to see that you can take constructive criticism and run with it. This response will include a description of what they want to see change, along with an invitation to re-query when you’ve made the requested changes.*</a:t>
            </a:r>
          </a:p>
          <a:p>
            <a:r>
              <a:rPr lang="en-US" sz="1200" dirty="0"/>
              <a:t>*You should, of course, not re-query the same agent with the same book in other contexts.</a:t>
            </a:r>
          </a:p>
        </p:txBody>
      </p:sp>
    </p:spTree>
    <p:extLst>
      <p:ext uri="{BB962C8B-B14F-4D97-AF65-F5344CB8AC3E}">
        <p14:creationId xmlns:p14="http://schemas.microsoft.com/office/powerpoint/2010/main" val="15706359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2261A-ECD0-6907-0679-026468A4C7EE}"/>
              </a:ext>
            </a:extLst>
          </p:cNvPr>
          <p:cNvSpPr>
            <a:spLocks noGrp="1"/>
          </p:cNvSpPr>
          <p:nvPr>
            <p:ph type="title"/>
          </p:nvPr>
        </p:nvSpPr>
        <p:spPr/>
        <p:txBody>
          <a:bodyPr/>
          <a:lstStyle/>
          <a:p>
            <a:r>
              <a:rPr lang="en-US" dirty="0"/>
              <a:t>… … OR?</a:t>
            </a:r>
          </a:p>
        </p:txBody>
      </p:sp>
      <p:sp>
        <p:nvSpPr>
          <p:cNvPr id="3" name="Slide Number Placeholder 2">
            <a:extLst>
              <a:ext uri="{FF2B5EF4-FFF2-40B4-BE49-F238E27FC236}">
                <a16:creationId xmlns:a16="http://schemas.microsoft.com/office/drawing/2014/main" id="{277402FD-486E-A98B-D703-3D8EAD9F3FB4}"/>
              </a:ext>
            </a:extLst>
          </p:cNvPr>
          <p:cNvSpPr>
            <a:spLocks noGrp="1"/>
          </p:cNvSpPr>
          <p:nvPr>
            <p:ph type="sldNum" sz="quarter" idx="12"/>
          </p:nvPr>
        </p:nvSpPr>
        <p:spPr/>
        <p:txBody>
          <a:bodyPr/>
          <a:lstStyle/>
          <a:p>
            <a:fld id="{B5CEABB6-07DC-46E8-9B57-56EC44A396E5}" type="slidenum">
              <a:rPr lang="en-US" smtClean="0"/>
              <a:pPr/>
              <a:t>35</a:t>
            </a:fld>
            <a:endParaRPr lang="en-US" dirty="0"/>
          </a:p>
        </p:txBody>
      </p:sp>
      <p:sp>
        <p:nvSpPr>
          <p:cNvPr id="4" name="Content Placeholder 3">
            <a:extLst>
              <a:ext uri="{FF2B5EF4-FFF2-40B4-BE49-F238E27FC236}">
                <a16:creationId xmlns:a16="http://schemas.microsoft.com/office/drawing/2014/main" id="{E9B9CA1E-D31B-7B1B-7B98-CD7CDE569507}"/>
              </a:ext>
            </a:extLst>
          </p:cNvPr>
          <p:cNvSpPr>
            <a:spLocks noGrp="1"/>
          </p:cNvSpPr>
          <p:nvPr>
            <p:ph sz="half" idx="14"/>
          </p:nvPr>
        </p:nvSpPr>
        <p:spPr/>
        <p:txBody>
          <a:bodyPr/>
          <a:lstStyle/>
          <a:p>
            <a:r>
              <a:rPr lang="en-US" dirty="0"/>
              <a:t>You might get an offer of representation.</a:t>
            </a:r>
          </a:p>
          <a:p>
            <a:endParaRPr lang="en-US" dirty="0"/>
          </a:p>
          <a:p>
            <a:r>
              <a:rPr lang="en-US" dirty="0"/>
              <a:t>(This is a good thing.)</a:t>
            </a:r>
          </a:p>
        </p:txBody>
      </p:sp>
    </p:spTree>
    <p:extLst>
      <p:ext uri="{BB962C8B-B14F-4D97-AF65-F5344CB8AC3E}">
        <p14:creationId xmlns:p14="http://schemas.microsoft.com/office/powerpoint/2010/main" val="1385680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p:txBody>
          <a:bodyPr>
            <a:normAutofit/>
          </a:bodyPr>
          <a:lstStyle/>
          <a:p>
            <a:r>
              <a:rPr lang="en-US" dirty="0"/>
              <a:t>Life After Querying</a:t>
            </a:r>
          </a:p>
        </p:txBody>
      </p:sp>
      <p:sp>
        <p:nvSpPr>
          <p:cNvPr id="3" name="Subtitle 2">
            <a:extLst>
              <a:ext uri="{FF2B5EF4-FFF2-40B4-BE49-F238E27FC236}">
                <a16:creationId xmlns:a16="http://schemas.microsoft.com/office/drawing/2014/main" id="{54E477AC-6081-7F8D-5647-CB93257632B3}"/>
              </a:ext>
            </a:extLst>
          </p:cNvPr>
          <p:cNvSpPr>
            <a:spLocks noGrp="1"/>
          </p:cNvSpPr>
          <p:nvPr>
            <p:ph type="subTitle" idx="1"/>
          </p:nvPr>
        </p:nvSpPr>
        <p:spPr/>
        <p:txBody>
          <a:bodyPr/>
          <a:lstStyle/>
          <a:p>
            <a:r>
              <a:rPr lang="en-US" dirty="0"/>
              <a:t>The grass is always greener.</a:t>
            </a:r>
          </a:p>
        </p:txBody>
      </p:sp>
      <p:pic>
        <p:nvPicPr>
          <p:cNvPr id="13" name="Picture Placeholder 12" descr="Person in a farm">
            <a:extLst>
              <a:ext uri="{FF2B5EF4-FFF2-40B4-BE49-F238E27FC236}">
                <a16:creationId xmlns:a16="http://schemas.microsoft.com/office/drawing/2014/main" id="{1DFE730E-30E7-DA99-A3EE-ACB889D161E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p:pic>
      <p:sp>
        <p:nvSpPr>
          <p:cNvPr id="44" name="Oval 43">
            <a:extLst>
              <a:ext uri="{FF2B5EF4-FFF2-40B4-BE49-F238E27FC236}">
                <a16:creationId xmlns:a16="http://schemas.microsoft.com/office/drawing/2014/main" id="{5F855448-57DF-E468-AF41-00CAAC2D7C74}"/>
              </a:ext>
              <a:ext uri="{C183D7F6-B498-43B3-948B-1728B52AA6E4}">
                <adec:decorative xmlns:adec="http://schemas.microsoft.com/office/drawing/2017/decorative" val="1"/>
              </a:ext>
            </a:extLst>
          </p:cNvPr>
          <p:cNvSpPr/>
          <p:nvPr/>
        </p:nvSpPr>
        <p:spPr>
          <a:xfrm>
            <a:off x="3903349" y="5895479"/>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3" name="Straight Connector 42">
            <a:extLst>
              <a:ext uri="{FF2B5EF4-FFF2-40B4-BE49-F238E27FC236}">
                <a16:creationId xmlns:a16="http://schemas.microsoft.com/office/drawing/2014/main" id="{752FDA21-768F-9929-E6D6-D78CD4F8EA24}"/>
              </a:ext>
              <a:ext uri="{C183D7F6-B498-43B3-948B-1728B52AA6E4}">
                <adec:decorative xmlns:adec="http://schemas.microsoft.com/office/drawing/2017/decorative" val="1"/>
              </a:ext>
            </a:extLst>
          </p:cNvPr>
          <p:cNvCxnSpPr>
            <a:cxnSpLocks/>
          </p:cNvCxnSpPr>
          <p:nvPr/>
        </p:nvCxnSpPr>
        <p:spPr>
          <a:xfrm>
            <a:off x="-97971" y="1909602"/>
            <a:ext cx="4160955" cy="414915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5663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0D18B9-9CA5-2360-AD4E-7FCC57F98D91}"/>
              </a:ext>
            </a:extLst>
          </p:cNvPr>
          <p:cNvSpPr>
            <a:spLocks noGrp="1"/>
          </p:cNvSpPr>
          <p:nvPr>
            <p:ph type="title"/>
          </p:nvPr>
        </p:nvSpPr>
        <p:spPr/>
        <p:txBody>
          <a:bodyPr>
            <a:normAutofit/>
          </a:bodyPr>
          <a:lstStyle/>
          <a:p>
            <a:r>
              <a:rPr lang="en-US" sz="4000" dirty="0"/>
              <a:t>Let’s start with the unhappy conclusion</a:t>
            </a:r>
          </a:p>
        </p:txBody>
      </p:sp>
      <p:sp>
        <p:nvSpPr>
          <p:cNvPr id="6" name="Content Placeholder 5">
            <a:extLst>
              <a:ext uri="{FF2B5EF4-FFF2-40B4-BE49-F238E27FC236}">
                <a16:creationId xmlns:a16="http://schemas.microsoft.com/office/drawing/2014/main" id="{D03B763C-4006-A2BA-A753-B33821B20782}"/>
              </a:ext>
            </a:extLst>
          </p:cNvPr>
          <p:cNvSpPr>
            <a:spLocks noGrp="1"/>
          </p:cNvSpPr>
          <p:nvPr>
            <p:ph sz="half" idx="14"/>
          </p:nvPr>
        </p:nvSpPr>
        <p:spPr>
          <a:xfrm>
            <a:off x="762001" y="2377440"/>
            <a:ext cx="6597372" cy="3977640"/>
          </a:xfrm>
        </p:spPr>
        <p:txBody>
          <a:bodyPr>
            <a:normAutofit/>
          </a:bodyPr>
          <a:lstStyle/>
          <a:p>
            <a:r>
              <a:rPr lang="en-US" sz="1600" dirty="0"/>
              <a:t>What if you </a:t>
            </a:r>
            <a:r>
              <a:rPr lang="en-US" sz="1600" i="1" dirty="0"/>
              <a:t>didn’t </a:t>
            </a:r>
            <a:r>
              <a:rPr lang="en-US" sz="1600" dirty="0"/>
              <a:t>get an offer of representation? You’ve braved the trenches, you’ve queried slews of agents, and you either don’t think there’s anywhere left to turn or don’t have it in you to keep going with this manuscript at this time.</a:t>
            </a:r>
          </a:p>
          <a:p>
            <a:r>
              <a:rPr lang="en-US" sz="1600" dirty="0"/>
              <a:t>That’s fine.</a:t>
            </a:r>
          </a:p>
          <a:p>
            <a:r>
              <a:rPr lang="en-US" sz="1600" dirty="0"/>
              <a:t>The book’s not dead, it’s simply time to shelve it. Maybe you’ll come back to it someday, reinvigorated and ready to revise/rewrite/re-query.</a:t>
            </a:r>
          </a:p>
          <a:p>
            <a:r>
              <a:rPr lang="en-US" sz="1600" dirty="0"/>
              <a:t>Until then comes, try moving on to something new. Take the lessons you learned along the way and put those towards your next work.</a:t>
            </a:r>
          </a:p>
        </p:txBody>
      </p:sp>
    </p:spTree>
    <p:extLst>
      <p:ext uri="{BB962C8B-B14F-4D97-AF65-F5344CB8AC3E}">
        <p14:creationId xmlns:p14="http://schemas.microsoft.com/office/powerpoint/2010/main" val="3482200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EDC5A1-8F1B-E4A9-49AE-FA185CEDEEDB}"/>
              </a:ext>
            </a:extLst>
          </p:cNvPr>
          <p:cNvSpPr>
            <a:spLocks noGrp="1"/>
          </p:cNvSpPr>
          <p:nvPr>
            <p:ph type="title"/>
          </p:nvPr>
        </p:nvSpPr>
        <p:spPr/>
        <p:txBody>
          <a:bodyPr/>
          <a:lstStyle/>
          <a:p>
            <a:r>
              <a:rPr lang="en-US" dirty="0"/>
              <a:t>Fielding offers</a:t>
            </a:r>
          </a:p>
        </p:txBody>
      </p:sp>
      <p:pic>
        <p:nvPicPr>
          <p:cNvPr id="9" name="Content Placeholder 8" descr="Businessmen shaking hands">
            <a:extLst>
              <a:ext uri="{FF2B5EF4-FFF2-40B4-BE49-F238E27FC236}">
                <a16:creationId xmlns:a16="http://schemas.microsoft.com/office/drawing/2014/main" id="{7DF3A7FC-CEAF-F175-AB00-3C88AA325BAB}"/>
              </a:ext>
            </a:extLst>
          </p:cNvPr>
          <p:cNvPicPr>
            <a:picLocks noGrp="1" noChangeAspect="1"/>
          </p:cNvPicPr>
          <p:nvPr>
            <p:ph sz="half" idx="15"/>
          </p:nvPr>
        </p:nvPicPr>
        <p:blipFill>
          <a:blip r:embed="rId2" cstate="screen">
            <a:extLst>
              <a:ext uri="{28A0092B-C50C-407E-A947-70E740481C1C}">
                <a14:useLocalDpi xmlns:a14="http://schemas.microsoft.com/office/drawing/2010/main"/>
              </a:ext>
            </a:extLst>
          </a:blip>
          <a:stretch>
            <a:fillRect/>
          </a:stretch>
        </p:blipFill>
        <p:spPr>
          <a:xfrm>
            <a:off x="1552574" y="2481263"/>
            <a:ext cx="5448652" cy="3636962"/>
          </a:xfrm>
        </p:spPr>
      </p:pic>
      <p:sp>
        <p:nvSpPr>
          <p:cNvPr id="6" name="Text Placeholder 5">
            <a:extLst>
              <a:ext uri="{FF2B5EF4-FFF2-40B4-BE49-F238E27FC236}">
                <a16:creationId xmlns:a16="http://schemas.microsoft.com/office/drawing/2014/main" id="{CD37622E-3D8E-EE83-F5DE-06C02A04ED67}"/>
              </a:ext>
            </a:extLst>
          </p:cNvPr>
          <p:cNvSpPr>
            <a:spLocks noGrp="1"/>
          </p:cNvSpPr>
          <p:nvPr>
            <p:ph type="body" sz="quarter" idx="14"/>
          </p:nvPr>
        </p:nvSpPr>
        <p:spPr>
          <a:xfrm>
            <a:off x="7463791" y="2481940"/>
            <a:ext cx="3955324" cy="3759200"/>
          </a:xfrm>
        </p:spPr>
        <p:txBody>
          <a:bodyPr/>
          <a:lstStyle/>
          <a:p>
            <a:pPr marL="0" indent="0">
              <a:buNone/>
            </a:pPr>
            <a:r>
              <a:rPr lang="en-US" dirty="0"/>
              <a:t>Getting an offer of representation is not the finish line.</a:t>
            </a:r>
          </a:p>
          <a:p>
            <a:pPr marL="0" indent="0">
              <a:buNone/>
            </a:pPr>
            <a:r>
              <a:rPr lang="en-US" dirty="0"/>
              <a:t>It’s the start of the next phase.</a:t>
            </a:r>
          </a:p>
          <a:p>
            <a:pPr marL="0" indent="0">
              <a:buNone/>
            </a:pPr>
            <a:r>
              <a:rPr lang="en-US" dirty="0"/>
              <a:t>So what do you do now?</a:t>
            </a:r>
          </a:p>
        </p:txBody>
      </p:sp>
      <p:sp>
        <p:nvSpPr>
          <p:cNvPr id="3" name="Slide Number Placeholder 2">
            <a:extLst>
              <a:ext uri="{FF2B5EF4-FFF2-40B4-BE49-F238E27FC236}">
                <a16:creationId xmlns:a16="http://schemas.microsoft.com/office/drawing/2014/main" id="{683752FF-E9BD-CB3B-7B06-6E3C65BBCB8C}"/>
              </a:ext>
            </a:extLst>
          </p:cNvPr>
          <p:cNvSpPr>
            <a:spLocks noGrp="1"/>
          </p:cNvSpPr>
          <p:nvPr>
            <p:ph type="sldNum" sz="quarter" idx="12"/>
          </p:nvPr>
        </p:nvSpPr>
        <p:spPr/>
        <p:txBody>
          <a:bodyPr/>
          <a:lstStyle/>
          <a:p>
            <a:fld id="{B5CEABB6-07DC-46E8-9B57-56EC44A396E5}" type="slidenum">
              <a:rPr lang="en-US" smtClean="0"/>
              <a:pPr/>
              <a:t>38</a:t>
            </a:fld>
            <a:endParaRPr lang="en-US" dirty="0"/>
          </a:p>
        </p:txBody>
      </p:sp>
    </p:spTree>
    <p:extLst>
      <p:ext uri="{BB962C8B-B14F-4D97-AF65-F5344CB8AC3E}">
        <p14:creationId xmlns:p14="http://schemas.microsoft.com/office/powerpoint/2010/main" val="2487557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79DBB-554D-D830-4C7F-2EFC491D12F3}"/>
              </a:ext>
            </a:extLst>
          </p:cNvPr>
          <p:cNvSpPr>
            <a:spLocks noGrp="1"/>
          </p:cNvSpPr>
          <p:nvPr>
            <p:ph type="title"/>
          </p:nvPr>
        </p:nvSpPr>
        <p:spPr/>
        <p:txBody>
          <a:bodyPr/>
          <a:lstStyle/>
          <a:p>
            <a:r>
              <a:rPr lang="en-US" dirty="0"/>
              <a:t>The call</a:t>
            </a:r>
          </a:p>
        </p:txBody>
      </p:sp>
      <p:pic>
        <p:nvPicPr>
          <p:cNvPr id="7" name="Content Placeholder 6" descr="Person checking phone">
            <a:extLst>
              <a:ext uri="{FF2B5EF4-FFF2-40B4-BE49-F238E27FC236}">
                <a16:creationId xmlns:a16="http://schemas.microsoft.com/office/drawing/2014/main" id="{AB9FD18B-B3A1-B1A6-3760-5EAB5E026F89}"/>
              </a:ext>
            </a:extLst>
          </p:cNvPr>
          <p:cNvPicPr>
            <a:picLocks noGrp="1" noChangeAspect="1"/>
          </p:cNvPicPr>
          <p:nvPr>
            <p:ph sz="half" idx="15"/>
          </p:nvPr>
        </p:nvPicPr>
        <p:blipFill>
          <a:blip r:embed="rId2" cstate="screen">
            <a:extLst>
              <a:ext uri="{28A0092B-C50C-407E-A947-70E740481C1C}">
                <a14:useLocalDpi xmlns:a14="http://schemas.microsoft.com/office/drawing/2010/main"/>
              </a:ext>
            </a:extLst>
          </a:blip>
          <a:stretch>
            <a:fillRect/>
          </a:stretch>
        </p:blipFill>
        <p:spPr>
          <a:xfrm>
            <a:off x="1552574" y="2481263"/>
            <a:ext cx="5455443" cy="3636962"/>
          </a:xfrm>
        </p:spPr>
      </p:pic>
      <p:sp>
        <p:nvSpPr>
          <p:cNvPr id="4" name="Text Placeholder 3">
            <a:extLst>
              <a:ext uri="{FF2B5EF4-FFF2-40B4-BE49-F238E27FC236}">
                <a16:creationId xmlns:a16="http://schemas.microsoft.com/office/drawing/2014/main" id="{575CF344-C95A-4436-2313-042CFFFE9E9B}"/>
              </a:ext>
            </a:extLst>
          </p:cNvPr>
          <p:cNvSpPr>
            <a:spLocks noGrp="1"/>
          </p:cNvSpPr>
          <p:nvPr>
            <p:ph type="body" sz="quarter" idx="14"/>
          </p:nvPr>
        </p:nvSpPr>
        <p:spPr>
          <a:xfrm>
            <a:off x="7418071" y="2481940"/>
            <a:ext cx="4001044" cy="3759200"/>
          </a:xfrm>
        </p:spPr>
        <p:txBody>
          <a:bodyPr>
            <a:normAutofit lnSpcReduction="10000"/>
          </a:bodyPr>
          <a:lstStyle/>
          <a:p>
            <a:pPr marL="0" indent="0">
              <a:buNone/>
            </a:pPr>
            <a:r>
              <a:rPr lang="en-US" dirty="0"/>
              <a:t>The interested agent will want to set up a call with you. This is effectively a two-way job interview, so make sure you prepare accordingly. Consider:</a:t>
            </a:r>
          </a:p>
          <a:p>
            <a:pPr marL="285750" indent="-285750">
              <a:buFont typeface="Arial" panose="020B0604020202020204" pitchFamily="34" charset="0"/>
              <a:buChar char="•"/>
            </a:pPr>
            <a:r>
              <a:rPr lang="en-US" dirty="0"/>
              <a:t>Is this the right agent for you?</a:t>
            </a:r>
          </a:p>
          <a:p>
            <a:pPr marL="285750" indent="-285750">
              <a:buFont typeface="Arial" panose="020B0604020202020204" pitchFamily="34" charset="0"/>
              <a:buChar char="•"/>
            </a:pPr>
            <a:r>
              <a:rPr lang="en-US" dirty="0"/>
              <a:t>Does their experience align with your needs?</a:t>
            </a:r>
          </a:p>
          <a:p>
            <a:pPr marL="285750" indent="-285750">
              <a:buFont typeface="Arial" panose="020B0604020202020204" pitchFamily="34" charset="0"/>
              <a:buChar char="•"/>
            </a:pPr>
            <a:r>
              <a:rPr lang="en-US" dirty="0"/>
              <a:t>Does their working style sound compatible with yours?</a:t>
            </a:r>
          </a:p>
          <a:p>
            <a:pPr marL="285750" indent="-285750">
              <a:buFont typeface="Arial" panose="020B0604020202020204" pitchFamily="34" charset="0"/>
              <a:buChar char="•"/>
            </a:pPr>
            <a:r>
              <a:rPr lang="en-US" dirty="0"/>
              <a:t>Does their vision for your book align with yours?</a:t>
            </a:r>
          </a:p>
          <a:p>
            <a:pPr marL="0" indent="0">
              <a:buNone/>
            </a:pPr>
            <a:r>
              <a:rPr lang="en-US" dirty="0"/>
              <a:t>Don’t stress, but be prepared.</a:t>
            </a:r>
          </a:p>
        </p:txBody>
      </p:sp>
      <p:sp>
        <p:nvSpPr>
          <p:cNvPr id="5" name="Slide Number Placeholder 4">
            <a:extLst>
              <a:ext uri="{FF2B5EF4-FFF2-40B4-BE49-F238E27FC236}">
                <a16:creationId xmlns:a16="http://schemas.microsoft.com/office/drawing/2014/main" id="{D1C6630D-7203-15B1-7FF4-CD6E50CED248}"/>
              </a:ext>
            </a:extLst>
          </p:cNvPr>
          <p:cNvSpPr>
            <a:spLocks noGrp="1"/>
          </p:cNvSpPr>
          <p:nvPr>
            <p:ph type="sldNum" sz="quarter" idx="12"/>
          </p:nvPr>
        </p:nvSpPr>
        <p:spPr/>
        <p:txBody>
          <a:bodyPr/>
          <a:lstStyle/>
          <a:p>
            <a:fld id="{B5CEABB6-07DC-46E8-9B57-56EC44A396E5}" type="slidenum">
              <a:rPr lang="en-US" smtClean="0"/>
              <a:pPr/>
              <a:t>39</a:t>
            </a:fld>
            <a:endParaRPr lang="en-US" dirty="0"/>
          </a:p>
        </p:txBody>
      </p:sp>
    </p:spTree>
    <p:extLst>
      <p:ext uri="{BB962C8B-B14F-4D97-AF65-F5344CB8AC3E}">
        <p14:creationId xmlns:p14="http://schemas.microsoft.com/office/powerpoint/2010/main" val="1760120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EC4BC-43EA-F8A0-1390-856C6C1C04E9}"/>
              </a:ext>
            </a:extLst>
          </p:cNvPr>
          <p:cNvSpPr>
            <a:spLocks noGrp="1"/>
          </p:cNvSpPr>
          <p:nvPr>
            <p:ph type="title"/>
          </p:nvPr>
        </p:nvSpPr>
        <p:spPr/>
        <p:txBody>
          <a:bodyPr/>
          <a:lstStyle/>
          <a:p>
            <a:r>
              <a:rPr lang="en-US" dirty="0"/>
              <a:t>Sound the alarm</a:t>
            </a:r>
          </a:p>
        </p:txBody>
      </p:sp>
      <p:sp>
        <p:nvSpPr>
          <p:cNvPr id="3" name="Content Placeholder 2">
            <a:extLst>
              <a:ext uri="{FF2B5EF4-FFF2-40B4-BE49-F238E27FC236}">
                <a16:creationId xmlns:a16="http://schemas.microsoft.com/office/drawing/2014/main" id="{B9586883-2771-B077-604F-5EAA355B3C7B}"/>
              </a:ext>
            </a:extLst>
          </p:cNvPr>
          <p:cNvSpPr>
            <a:spLocks noGrp="1"/>
          </p:cNvSpPr>
          <p:nvPr>
            <p:ph sz="half" idx="15"/>
          </p:nvPr>
        </p:nvSpPr>
        <p:spPr>
          <a:xfrm>
            <a:off x="1552574" y="2481940"/>
            <a:ext cx="9866539" cy="3635831"/>
          </a:xfrm>
        </p:spPr>
        <p:txBody>
          <a:bodyPr/>
          <a:lstStyle/>
          <a:p>
            <a:r>
              <a:rPr lang="en-US" dirty="0"/>
              <a:t>You talked to the agent, it went well, and you’re all sorts of hyped. Now what?</a:t>
            </a:r>
          </a:p>
          <a:p>
            <a:r>
              <a:rPr lang="en-US" dirty="0"/>
              <a:t>Slow down a little. Chill. What about the other agents who still have your query? Or your manuscript?</a:t>
            </a:r>
          </a:p>
          <a:p>
            <a:pPr marL="285750" indent="-285750">
              <a:buFont typeface="Arial" panose="020B0604020202020204" pitchFamily="34" charset="0"/>
              <a:buChar char="•"/>
            </a:pPr>
            <a:r>
              <a:rPr lang="en-US" dirty="0"/>
              <a:t>Standard procedure is to notify any agents you’re waiting on (who you’re still interested in) to let them know that you’ve received an offer.</a:t>
            </a:r>
          </a:p>
          <a:p>
            <a:pPr marL="742950" lvl="1" indent="-285750"/>
            <a:r>
              <a:rPr lang="en-US" dirty="0"/>
              <a:t>(You don’t </a:t>
            </a:r>
            <a:r>
              <a:rPr lang="en-US" i="1" dirty="0"/>
              <a:t>have </a:t>
            </a:r>
            <a:r>
              <a:rPr lang="en-US" dirty="0"/>
              <a:t>to say who sent the offer, or what agency, but they might ask.)</a:t>
            </a:r>
          </a:p>
          <a:p>
            <a:pPr marL="742950" lvl="1" indent="-285750"/>
            <a:r>
              <a:rPr lang="en-US" dirty="0"/>
              <a:t>With this update, check in to see if they’d like to receive any further materials or remain in consideration, with the standard timeline being two weeks.</a:t>
            </a:r>
          </a:p>
          <a:p>
            <a:pPr marL="285750" indent="-285750">
              <a:buFont typeface="Arial" panose="020B0604020202020204" pitchFamily="34" charset="0"/>
              <a:buChar char="•"/>
            </a:pPr>
            <a:r>
              <a:rPr lang="en-US" dirty="0"/>
              <a:t>If you receive further interest and offers, set up calls with the agents involved.</a:t>
            </a:r>
          </a:p>
          <a:p>
            <a:pPr marL="742950" lvl="1" indent="-285750"/>
            <a:r>
              <a:rPr lang="en-US" dirty="0"/>
              <a:t>These are just like that first call, but now the ball is truly in your court: who’s going to be the best business partner for you and the best advocate for your book?</a:t>
            </a:r>
          </a:p>
        </p:txBody>
      </p:sp>
      <p:sp>
        <p:nvSpPr>
          <p:cNvPr id="5" name="Slide Number Placeholder 4">
            <a:extLst>
              <a:ext uri="{FF2B5EF4-FFF2-40B4-BE49-F238E27FC236}">
                <a16:creationId xmlns:a16="http://schemas.microsoft.com/office/drawing/2014/main" id="{2040553C-6BF9-203D-CE39-F201198A6C87}"/>
              </a:ext>
            </a:extLst>
          </p:cNvPr>
          <p:cNvSpPr>
            <a:spLocks noGrp="1"/>
          </p:cNvSpPr>
          <p:nvPr>
            <p:ph type="sldNum" sz="quarter" idx="12"/>
          </p:nvPr>
        </p:nvSpPr>
        <p:spPr/>
        <p:txBody>
          <a:bodyPr/>
          <a:lstStyle/>
          <a:p>
            <a:fld id="{B5CEABB6-07DC-46E8-9B57-56EC44A396E5}" type="slidenum">
              <a:rPr lang="en-US" smtClean="0"/>
              <a:pPr/>
              <a:t>40</a:t>
            </a:fld>
            <a:endParaRPr lang="en-US" dirty="0"/>
          </a:p>
        </p:txBody>
      </p:sp>
    </p:spTree>
    <p:extLst>
      <p:ext uri="{BB962C8B-B14F-4D97-AF65-F5344CB8AC3E}">
        <p14:creationId xmlns:p14="http://schemas.microsoft.com/office/powerpoint/2010/main" val="672745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2858546-EFCB-45D6-87F3-CAA1EF720280}"/>
              </a:ext>
            </a:extLst>
          </p:cNvPr>
          <p:cNvSpPr>
            <a:spLocks noGrp="1"/>
          </p:cNvSpPr>
          <p:nvPr>
            <p:ph type="title"/>
          </p:nvPr>
        </p:nvSpPr>
        <p:spPr/>
        <p:txBody>
          <a:bodyPr/>
          <a:lstStyle/>
          <a:p>
            <a:r>
              <a:rPr lang="en-US" dirty="0"/>
              <a:t>Signing the contract</a:t>
            </a:r>
          </a:p>
        </p:txBody>
      </p:sp>
      <p:sp>
        <p:nvSpPr>
          <p:cNvPr id="5" name="Slide Number Placeholder 4">
            <a:extLst>
              <a:ext uri="{FF2B5EF4-FFF2-40B4-BE49-F238E27FC236}">
                <a16:creationId xmlns:a16="http://schemas.microsoft.com/office/drawing/2014/main" id="{C9685729-E3A4-F841-9E9D-A821819EEFD1}"/>
              </a:ext>
            </a:extLst>
          </p:cNvPr>
          <p:cNvSpPr>
            <a:spLocks noGrp="1"/>
          </p:cNvSpPr>
          <p:nvPr>
            <p:ph type="sldNum" sz="quarter" idx="12"/>
          </p:nvPr>
        </p:nvSpPr>
        <p:spPr/>
        <p:txBody>
          <a:bodyPr/>
          <a:lstStyle/>
          <a:p>
            <a:fld id="{B5CEABB6-07DC-46E8-9B57-56EC44A396E5}" type="slidenum">
              <a:rPr lang="en-US" smtClean="0"/>
              <a:pPr/>
              <a:t>41</a:t>
            </a:fld>
            <a:endParaRPr lang="en-US" dirty="0"/>
          </a:p>
        </p:txBody>
      </p:sp>
      <p:sp>
        <p:nvSpPr>
          <p:cNvPr id="7" name="Content Placeholder 6">
            <a:extLst>
              <a:ext uri="{FF2B5EF4-FFF2-40B4-BE49-F238E27FC236}">
                <a16:creationId xmlns:a16="http://schemas.microsoft.com/office/drawing/2014/main" id="{73CA23A1-3F37-FD70-97A4-183220DE02ED}"/>
              </a:ext>
            </a:extLst>
          </p:cNvPr>
          <p:cNvSpPr>
            <a:spLocks noGrp="1"/>
          </p:cNvSpPr>
          <p:nvPr>
            <p:ph sz="half" idx="14"/>
          </p:nvPr>
        </p:nvSpPr>
        <p:spPr/>
        <p:txBody>
          <a:bodyPr/>
          <a:lstStyle/>
          <a:p>
            <a:r>
              <a:rPr lang="en-US" dirty="0"/>
              <a:t>Once you’ve made your decision, let your soon-to-be agent know the good news. They (or their team) will put together a contract for you. As with any contract you sign, you should read this carefully.</a:t>
            </a:r>
          </a:p>
          <a:p>
            <a:pPr marL="285750" indent="-285750">
              <a:buFont typeface="Arial" panose="020B0604020202020204" pitchFamily="34" charset="0"/>
              <a:buChar char="•"/>
            </a:pPr>
            <a:r>
              <a:rPr lang="en-US" dirty="0"/>
              <a:t>What are the terms of the contract—one book or ongoing?</a:t>
            </a:r>
          </a:p>
          <a:p>
            <a:pPr marL="285750" indent="-285750">
              <a:buFont typeface="Arial" panose="020B0604020202020204" pitchFamily="34" charset="0"/>
              <a:buChar char="•"/>
            </a:pPr>
            <a:r>
              <a:rPr lang="en-US" dirty="0"/>
              <a:t>What are the financials (standard is 15% of all sales go to your agent, or, in the case of a co-agent sale, 10% to each for 20% total)?</a:t>
            </a:r>
          </a:p>
          <a:p>
            <a:pPr marL="285750" indent="-285750">
              <a:buFont typeface="Arial" panose="020B0604020202020204" pitchFamily="34" charset="0"/>
              <a:buChar char="•"/>
            </a:pPr>
            <a:r>
              <a:rPr lang="en-US" dirty="0"/>
              <a:t>If need be, how can the contract be terminated?</a:t>
            </a:r>
          </a:p>
        </p:txBody>
      </p:sp>
    </p:spTree>
    <p:extLst>
      <p:ext uri="{BB962C8B-B14F-4D97-AF65-F5344CB8AC3E}">
        <p14:creationId xmlns:p14="http://schemas.microsoft.com/office/powerpoint/2010/main" val="2591134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FAFB0-E1C9-120E-D10F-CABF50B26A37}"/>
              </a:ext>
            </a:extLst>
          </p:cNvPr>
          <p:cNvSpPr>
            <a:spLocks noGrp="1"/>
          </p:cNvSpPr>
          <p:nvPr>
            <p:ph type="title"/>
          </p:nvPr>
        </p:nvSpPr>
        <p:spPr/>
        <p:txBody>
          <a:bodyPr/>
          <a:lstStyle/>
          <a:p>
            <a:r>
              <a:rPr lang="en-US" dirty="0"/>
              <a:t>Now what?</a:t>
            </a:r>
          </a:p>
        </p:txBody>
      </p:sp>
      <p:sp>
        <p:nvSpPr>
          <p:cNvPr id="3" name="Slide Number Placeholder 2">
            <a:extLst>
              <a:ext uri="{FF2B5EF4-FFF2-40B4-BE49-F238E27FC236}">
                <a16:creationId xmlns:a16="http://schemas.microsoft.com/office/drawing/2014/main" id="{C632CEB7-8541-C2D0-5EE2-81DCF95F1744}"/>
              </a:ext>
            </a:extLst>
          </p:cNvPr>
          <p:cNvSpPr>
            <a:spLocks noGrp="1"/>
          </p:cNvSpPr>
          <p:nvPr>
            <p:ph type="sldNum" sz="quarter" idx="12"/>
          </p:nvPr>
        </p:nvSpPr>
        <p:spPr/>
        <p:txBody>
          <a:bodyPr/>
          <a:lstStyle/>
          <a:p>
            <a:fld id="{B5CEABB6-07DC-46E8-9B57-56EC44A396E5}" type="slidenum">
              <a:rPr lang="en-US" smtClean="0"/>
              <a:pPr/>
              <a:t>42</a:t>
            </a:fld>
            <a:endParaRPr lang="en-US" dirty="0"/>
          </a:p>
        </p:txBody>
      </p:sp>
      <p:sp>
        <p:nvSpPr>
          <p:cNvPr id="4" name="Content Placeholder 3">
            <a:extLst>
              <a:ext uri="{FF2B5EF4-FFF2-40B4-BE49-F238E27FC236}">
                <a16:creationId xmlns:a16="http://schemas.microsoft.com/office/drawing/2014/main" id="{6CFF712F-A3C3-C3DB-AA6E-E05BC2BFFA44}"/>
              </a:ext>
            </a:extLst>
          </p:cNvPr>
          <p:cNvSpPr>
            <a:spLocks noGrp="1"/>
          </p:cNvSpPr>
          <p:nvPr>
            <p:ph sz="half" idx="14"/>
          </p:nvPr>
        </p:nvSpPr>
        <p:spPr>
          <a:xfrm>
            <a:off x="762001" y="2138092"/>
            <a:ext cx="6597372" cy="3296194"/>
          </a:xfrm>
        </p:spPr>
        <p:txBody>
          <a:bodyPr/>
          <a:lstStyle/>
          <a:p>
            <a:r>
              <a:rPr lang="en-US" sz="2800" dirty="0"/>
              <a:t>Revisions.</a:t>
            </a:r>
          </a:p>
          <a:p>
            <a:r>
              <a:rPr lang="en-US" dirty="0"/>
              <a:t>Work with your agent to get the manuscript as clean and polished as you possibly can.</a:t>
            </a:r>
          </a:p>
          <a:p>
            <a:r>
              <a:rPr lang="en-US" sz="2800" dirty="0"/>
              <a:t>Submission.</a:t>
            </a:r>
          </a:p>
          <a:p>
            <a:r>
              <a:rPr lang="en-US" dirty="0"/>
              <a:t>This process varies from agent to agent, but the long and short of it is that they’re going to be putting your manuscript in front of real editors at real publishers and trying to convince them to spend lots of money putting your book out there for the world to read.</a:t>
            </a:r>
          </a:p>
          <a:p>
            <a:r>
              <a:rPr lang="en-US" dirty="0"/>
              <a:t>It’s exciting. And terrifying.</a:t>
            </a:r>
          </a:p>
        </p:txBody>
      </p:sp>
    </p:spTree>
    <p:extLst>
      <p:ext uri="{BB962C8B-B14F-4D97-AF65-F5344CB8AC3E}">
        <p14:creationId xmlns:p14="http://schemas.microsoft.com/office/powerpoint/2010/main" val="2028806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8FD1BA8-E3E2-F078-3279-8927F0C32252}"/>
              </a:ext>
            </a:extLst>
          </p:cNvPr>
          <p:cNvSpPr>
            <a:spLocks noGrp="1"/>
          </p:cNvSpPr>
          <p:nvPr>
            <p:ph type="ctrTitle"/>
          </p:nvPr>
        </p:nvSpPr>
        <p:spPr/>
        <p:txBody>
          <a:bodyPr/>
          <a:lstStyle/>
          <a:p>
            <a:r>
              <a:rPr lang="en-US" dirty="0"/>
              <a:t>Patience</a:t>
            </a:r>
          </a:p>
        </p:txBody>
      </p:sp>
      <p:sp>
        <p:nvSpPr>
          <p:cNvPr id="13" name="Subtitle 12">
            <a:extLst>
              <a:ext uri="{FF2B5EF4-FFF2-40B4-BE49-F238E27FC236}">
                <a16:creationId xmlns:a16="http://schemas.microsoft.com/office/drawing/2014/main" id="{FE4BE491-AE7B-116C-F042-37F1F7C9FF02}"/>
              </a:ext>
            </a:extLst>
          </p:cNvPr>
          <p:cNvSpPr>
            <a:spLocks noGrp="1"/>
          </p:cNvSpPr>
          <p:nvPr>
            <p:ph type="subTitle" idx="1"/>
          </p:nvPr>
        </p:nvSpPr>
        <p:spPr/>
        <p:txBody>
          <a:bodyPr>
            <a:normAutofit fontScale="55000" lnSpcReduction="20000"/>
          </a:bodyPr>
          <a:lstStyle/>
          <a:p>
            <a:r>
              <a:rPr lang="en-US" sz="4400" dirty="0"/>
              <a:t>All the patience: part two.</a:t>
            </a:r>
          </a:p>
          <a:p>
            <a:r>
              <a:rPr lang="en-US" sz="2900" dirty="0"/>
              <a:t>Submission is just like querying.</a:t>
            </a:r>
          </a:p>
          <a:p>
            <a:r>
              <a:rPr lang="en-US" sz="2900" dirty="0"/>
              <a:t>Except now you’ve got an agent on your side.</a:t>
            </a:r>
          </a:p>
          <a:p>
            <a:r>
              <a:rPr lang="en-US" sz="2900" dirty="0"/>
              <a:t>(Which really doesn’t make it any less harrowing.)</a:t>
            </a:r>
          </a:p>
        </p:txBody>
      </p:sp>
      <p:pic>
        <p:nvPicPr>
          <p:cNvPr id="16" name="Picture Placeholder 12" descr="Stopwatch">
            <a:extLst>
              <a:ext uri="{FF2B5EF4-FFF2-40B4-BE49-F238E27FC236}">
                <a16:creationId xmlns:a16="http://schemas.microsoft.com/office/drawing/2014/main" id="{45FBCE67-B1DC-0FBB-C1FC-36C6958FCC62}"/>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0" y="-1"/>
            <a:ext cx="4076118" cy="6096678"/>
          </a:xfrm>
        </p:spPr>
      </p:pic>
      <p:sp>
        <p:nvSpPr>
          <p:cNvPr id="2" name="Slide Number Placeholder 3">
            <a:extLst>
              <a:ext uri="{FF2B5EF4-FFF2-40B4-BE49-F238E27FC236}">
                <a16:creationId xmlns:a16="http://schemas.microsoft.com/office/drawing/2014/main" id="{2F3794ED-A9CA-DAFC-167A-ADBBF2E683B0}"/>
              </a:ext>
            </a:extLst>
          </p:cNvPr>
          <p:cNvSpPr txBox="1">
            <a:spLocks/>
          </p:cNvSpPr>
          <p:nvPr/>
        </p:nvSpPr>
        <p:spPr>
          <a:xfrm>
            <a:off x="11123295" y="6352847"/>
            <a:ext cx="457200" cy="365125"/>
          </a:xfrm>
          <a:prstGeom prst="rect">
            <a:avLst/>
          </a:prstGeom>
        </p:spPr>
        <p:txBody>
          <a:bodyPr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5CEABB6-07DC-46E8-9B57-56EC44A396E5}" type="slidenum">
              <a:rPr lang="en-US" sz="1000" smtClean="0">
                <a:solidFill>
                  <a:schemeClr val="bg1"/>
                </a:solidFill>
              </a:rPr>
              <a:pPr algn="r"/>
              <a:t>43</a:t>
            </a:fld>
            <a:endParaRPr lang="en-US" sz="1000" dirty="0">
              <a:solidFill>
                <a:schemeClr val="bg1"/>
              </a:solidFill>
            </a:endParaRPr>
          </a:p>
        </p:txBody>
      </p:sp>
    </p:spTree>
    <p:extLst>
      <p:ext uri="{BB962C8B-B14F-4D97-AF65-F5344CB8AC3E}">
        <p14:creationId xmlns:p14="http://schemas.microsoft.com/office/powerpoint/2010/main" val="2055509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CB8452C-623F-4DF2-5A9B-BCB7C2475059}"/>
              </a:ext>
            </a:extLst>
          </p:cNvPr>
          <p:cNvSpPr>
            <a:spLocks noGrp="1"/>
          </p:cNvSpPr>
          <p:nvPr>
            <p:ph type="title"/>
          </p:nvPr>
        </p:nvSpPr>
        <p:spPr/>
        <p:txBody>
          <a:bodyPr/>
          <a:lstStyle/>
          <a:p>
            <a:r>
              <a:rPr lang="en-US" dirty="0"/>
              <a:t>Now it’s </a:t>
            </a:r>
            <a:r>
              <a:rPr lang="en-US" i="1" dirty="0"/>
              <a:t>really </a:t>
            </a:r>
            <a:r>
              <a:rPr lang="en-US" dirty="0"/>
              <a:t>out of your hands</a:t>
            </a:r>
          </a:p>
        </p:txBody>
      </p:sp>
      <p:sp>
        <p:nvSpPr>
          <p:cNvPr id="9" name="Content Placeholder 8">
            <a:extLst>
              <a:ext uri="{FF2B5EF4-FFF2-40B4-BE49-F238E27FC236}">
                <a16:creationId xmlns:a16="http://schemas.microsoft.com/office/drawing/2014/main" id="{F108E268-1D13-2E0F-B3DC-079C8742A643}"/>
              </a:ext>
            </a:extLst>
          </p:cNvPr>
          <p:cNvSpPr>
            <a:spLocks noGrp="1"/>
          </p:cNvSpPr>
          <p:nvPr>
            <p:ph sz="half" idx="14"/>
          </p:nvPr>
        </p:nvSpPr>
        <p:spPr/>
        <p:txBody>
          <a:bodyPr/>
          <a:lstStyle/>
          <a:p>
            <a:r>
              <a:rPr lang="en-US" dirty="0"/>
              <a:t>There’s nothing more for you to do here.</a:t>
            </a:r>
          </a:p>
          <a:p>
            <a:r>
              <a:rPr lang="en-US" dirty="0"/>
              <a:t>Distract yourself.</a:t>
            </a:r>
          </a:p>
          <a:p>
            <a:r>
              <a:rPr lang="en-US" dirty="0"/>
              <a:t>Now’s a great time to throw yourself into your next book. Or, if that’s too stressful, focus on another hobby instead.</a:t>
            </a:r>
          </a:p>
          <a:p>
            <a:r>
              <a:rPr lang="en-US" dirty="0"/>
              <a:t>Checking your inbox constantly won’t make it go any faster. And I can promise, from experience, repeatedly googling “how long does submission take in publishing” will not change the search results.</a:t>
            </a:r>
          </a:p>
        </p:txBody>
      </p:sp>
    </p:spTree>
    <p:extLst>
      <p:ext uri="{BB962C8B-B14F-4D97-AF65-F5344CB8AC3E}">
        <p14:creationId xmlns:p14="http://schemas.microsoft.com/office/powerpoint/2010/main" val="2186452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477E08-3208-4DED-9882-7DCE1A4C72A7}"/>
              </a:ext>
            </a:extLst>
          </p:cNvPr>
          <p:cNvSpPr>
            <a:spLocks noGrp="1"/>
          </p:cNvSpPr>
          <p:nvPr>
            <p:ph type="title"/>
          </p:nvPr>
        </p:nvSpPr>
        <p:spPr/>
        <p:txBody>
          <a:bodyPr/>
          <a:lstStyle/>
          <a:p>
            <a:r>
              <a:rPr lang="en-US" dirty="0"/>
              <a:t>Where do you go from here?</a:t>
            </a:r>
          </a:p>
        </p:txBody>
      </p:sp>
      <p:sp>
        <p:nvSpPr>
          <p:cNvPr id="7" name="Content Placeholder 6">
            <a:extLst>
              <a:ext uri="{FF2B5EF4-FFF2-40B4-BE49-F238E27FC236}">
                <a16:creationId xmlns:a16="http://schemas.microsoft.com/office/drawing/2014/main" id="{FCACB8F5-2FC7-099B-1F06-18250D102486}"/>
              </a:ext>
            </a:extLst>
          </p:cNvPr>
          <p:cNvSpPr>
            <a:spLocks noGrp="1"/>
          </p:cNvSpPr>
          <p:nvPr>
            <p:ph sz="half" idx="15"/>
          </p:nvPr>
        </p:nvSpPr>
        <p:spPr>
          <a:xfrm>
            <a:off x="1552575" y="2481940"/>
            <a:ext cx="9570720" cy="3635831"/>
          </a:xfrm>
        </p:spPr>
        <p:txBody>
          <a:bodyPr/>
          <a:lstStyle/>
          <a:p>
            <a:r>
              <a:rPr lang="en-US" dirty="0"/>
              <a:t>As with querying, submission can result in no response, rejection, R&amp;R, or an offer. Offers can take myriad forms, as your agent haggles over sub-rights and you dream of “auctions,” “pre-empts,” and all sorts of other half-understood concepts. Thankfully, you’ve got your professional agent in your corner now, who will walk you through these things as they come up.</a:t>
            </a:r>
          </a:p>
          <a:p>
            <a:endParaRPr lang="en-US" dirty="0"/>
          </a:p>
          <a:p>
            <a:r>
              <a:rPr lang="en-US" dirty="0"/>
              <a:t>And if this book doesn’t sell, there’s always the next one. And the next one. And the next.</a:t>
            </a:r>
          </a:p>
          <a:p>
            <a:endParaRPr lang="en-US" dirty="0"/>
          </a:p>
          <a:p>
            <a:r>
              <a:rPr lang="en-US" dirty="0"/>
              <a:t>The process continues.</a:t>
            </a:r>
          </a:p>
        </p:txBody>
      </p:sp>
      <p:sp>
        <p:nvSpPr>
          <p:cNvPr id="3" name="Slide Number Placeholder 2">
            <a:extLst>
              <a:ext uri="{FF2B5EF4-FFF2-40B4-BE49-F238E27FC236}">
                <a16:creationId xmlns:a16="http://schemas.microsoft.com/office/drawing/2014/main" id="{9AFED7D3-B457-B948-5012-082564880D90}"/>
              </a:ext>
            </a:extLst>
          </p:cNvPr>
          <p:cNvSpPr>
            <a:spLocks noGrp="1"/>
          </p:cNvSpPr>
          <p:nvPr>
            <p:ph type="sldNum" sz="quarter" idx="12"/>
          </p:nvPr>
        </p:nvSpPr>
        <p:spPr/>
        <p:txBody>
          <a:bodyPr/>
          <a:lstStyle/>
          <a:p>
            <a:fld id="{B5CEABB6-07DC-46E8-9B57-56EC44A396E5}" type="slidenum">
              <a:rPr lang="en-US" smtClean="0"/>
              <a:pPr/>
              <a:t>45</a:t>
            </a:fld>
            <a:endParaRPr lang="en-US" dirty="0"/>
          </a:p>
        </p:txBody>
      </p:sp>
    </p:spTree>
    <p:extLst>
      <p:ext uri="{BB962C8B-B14F-4D97-AF65-F5344CB8AC3E}">
        <p14:creationId xmlns:p14="http://schemas.microsoft.com/office/powerpoint/2010/main" val="25425738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559A5-938B-18B2-DD2F-04982A1B9568}"/>
              </a:ext>
            </a:extLst>
          </p:cNvPr>
          <p:cNvSpPr>
            <a:spLocks noGrp="1"/>
          </p:cNvSpPr>
          <p:nvPr>
            <p:ph type="title"/>
          </p:nvPr>
        </p:nvSpPr>
        <p:spPr/>
        <p:txBody>
          <a:bodyPr/>
          <a:lstStyle/>
          <a:p>
            <a:r>
              <a:rPr lang="en-US" dirty="0"/>
              <a:t>Okay, but that’s not</a:t>
            </a:r>
            <a:r>
              <a:rPr lang="en-US" i="1" dirty="0"/>
              <a:t> </a:t>
            </a:r>
            <a:r>
              <a:rPr lang="en-US" dirty="0"/>
              <a:t>the end</a:t>
            </a:r>
          </a:p>
        </p:txBody>
      </p:sp>
      <p:sp>
        <p:nvSpPr>
          <p:cNvPr id="3" name="Content Placeholder 2">
            <a:extLst>
              <a:ext uri="{FF2B5EF4-FFF2-40B4-BE49-F238E27FC236}">
                <a16:creationId xmlns:a16="http://schemas.microsoft.com/office/drawing/2014/main" id="{8C3ED69F-D04A-240C-F810-C9BBC7D43FF3}"/>
              </a:ext>
            </a:extLst>
          </p:cNvPr>
          <p:cNvSpPr>
            <a:spLocks noGrp="1"/>
          </p:cNvSpPr>
          <p:nvPr>
            <p:ph sz="half" idx="15"/>
          </p:nvPr>
        </p:nvSpPr>
        <p:spPr>
          <a:xfrm>
            <a:off x="1552574" y="2481940"/>
            <a:ext cx="9866539" cy="3635831"/>
          </a:xfrm>
        </p:spPr>
        <p:txBody>
          <a:bodyPr/>
          <a:lstStyle/>
          <a:p>
            <a:r>
              <a:rPr lang="en-US" dirty="0"/>
              <a:t>There’s a ton of knowledge out there about writing, revising, querying, agenting, submissions, and publishing. I can’t include all the resources I’ve consulted on my journey, in part because I don’t remember most of them. (Read: Google search results. Lots and lots of Google search results.)</a:t>
            </a:r>
          </a:p>
          <a:p>
            <a:r>
              <a:rPr lang="en-US" dirty="0"/>
              <a:t>Here are a few highlights of resources I’ve repeatedly gone back to for their fantastic insights and guidance:</a:t>
            </a:r>
          </a:p>
        </p:txBody>
      </p:sp>
      <p:sp>
        <p:nvSpPr>
          <p:cNvPr id="4" name="Text Placeholder 3">
            <a:extLst>
              <a:ext uri="{FF2B5EF4-FFF2-40B4-BE49-F238E27FC236}">
                <a16:creationId xmlns:a16="http://schemas.microsoft.com/office/drawing/2014/main" id="{D17247ED-DEA9-4E4A-A6F9-90AA8EB70833}"/>
              </a:ext>
            </a:extLst>
          </p:cNvPr>
          <p:cNvSpPr>
            <a:spLocks noGrp="1"/>
          </p:cNvSpPr>
          <p:nvPr>
            <p:ph type="body" sz="quarter" idx="14"/>
          </p:nvPr>
        </p:nvSpPr>
        <p:spPr>
          <a:xfrm>
            <a:off x="1552575" y="4423409"/>
            <a:ext cx="9866540" cy="2150039"/>
          </a:xfrm>
        </p:spPr>
        <p:txBody>
          <a:bodyPr numCol="3" spcCol="182880">
            <a:normAutofit fontScale="92500" lnSpcReduction="20000"/>
          </a:bodyPr>
          <a:lstStyle/>
          <a:p>
            <a:r>
              <a:rPr lang="en-US" b="1" dirty="0">
                <a:hlinkClick r:id="rId2">
                  <a:extLst>
                    <a:ext uri="{A12FA001-AC4F-418D-AE19-62706E023703}">
                      <ahyp:hlinkClr xmlns:ahyp="http://schemas.microsoft.com/office/drawing/2018/hyperlinkcolor" val="tx"/>
                    </a:ext>
                  </a:extLst>
                </a:hlinkClick>
              </a:rPr>
              <a:t>Agency: </a:t>
            </a:r>
            <a:r>
              <a:rPr lang="en-US" dirty="0" err="1">
                <a:hlinkClick r:id="rId2">
                  <a:extLst>
                    <a:ext uri="{A12FA001-AC4F-418D-AE19-62706E023703}">
                      <ahyp:hlinkClr xmlns:ahyp="http://schemas.microsoft.com/office/drawing/2018/hyperlinkcolor" val="tx"/>
                    </a:ext>
                  </a:extLst>
                </a:hlinkClick>
              </a:rPr>
              <a:t>BookEnds</a:t>
            </a:r>
            <a:r>
              <a:rPr lang="en-US" dirty="0">
                <a:hlinkClick r:id="rId2">
                  <a:extLst>
                    <a:ext uri="{A12FA001-AC4F-418D-AE19-62706E023703}">
                      <ahyp:hlinkClr xmlns:ahyp="http://schemas.microsoft.com/office/drawing/2018/hyperlinkcolor" val="tx"/>
                    </a:ext>
                  </a:extLst>
                </a:hlinkClick>
              </a:rPr>
              <a:t> Literary’s YouTube channel</a:t>
            </a:r>
            <a:endParaRPr lang="en-US" dirty="0"/>
          </a:p>
          <a:p>
            <a:r>
              <a:rPr lang="en-US" b="1" dirty="0">
                <a:hlinkClick r:id="rId3">
                  <a:extLst>
                    <a:ext uri="{A12FA001-AC4F-418D-AE19-62706E023703}">
                      <ahyp:hlinkClr xmlns:ahyp="http://schemas.microsoft.com/office/drawing/2018/hyperlinkcolor" val="tx"/>
                    </a:ext>
                  </a:extLst>
                </a:hlinkClick>
              </a:rPr>
              <a:t>Agent Experience: </a:t>
            </a:r>
            <a:r>
              <a:rPr lang="en-US" dirty="0">
                <a:hlinkClick r:id="rId3">
                  <a:extLst>
                    <a:ext uri="{A12FA001-AC4F-418D-AE19-62706E023703}">
                      <ahyp:hlinkClr xmlns:ahyp="http://schemas.microsoft.com/office/drawing/2018/hyperlinkcolor" val="tx"/>
                    </a:ext>
                  </a:extLst>
                </a:hlinkClick>
              </a:rPr>
              <a:t>Alyssa Matesic’s YouTube channel</a:t>
            </a:r>
            <a:endParaRPr lang="en-US" dirty="0"/>
          </a:p>
          <a:p>
            <a:r>
              <a:rPr lang="en-US" b="1" dirty="0">
                <a:hlinkClick r:id="rId4">
                  <a:extLst>
                    <a:ext uri="{A12FA001-AC4F-418D-AE19-62706E023703}">
                      <ahyp:hlinkClr xmlns:ahyp="http://schemas.microsoft.com/office/drawing/2018/hyperlinkcolor" val="tx"/>
                    </a:ext>
                  </a:extLst>
                </a:hlinkClick>
              </a:rPr>
              <a:t>Published Author Experience: </a:t>
            </a:r>
            <a:r>
              <a:rPr lang="en-US" dirty="0">
                <a:hlinkClick r:id="rId4">
                  <a:extLst>
                    <a:ext uri="{A12FA001-AC4F-418D-AE19-62706E023703}">
                      <ahyp:hlinkClr xmlns:ahyp="http://schemas.microsoft.com/office/drawing/2018/hyperlinkcolor" val="tx"/>
                    </a:ext>
                  </a:extLst>
                </a:hlinkClick>
              </a:rPr>
              <a:t>Michelle Schusterman’s YouTube channel</a:t>
            </a:r>
            <a:endParaRPr lang="en-US" dirty="0"/>
          </a:p>
          <a:p>
            <a:r>
              <a:rPr lang="en-US" b="1" dirty="0">
                <a:hlinkClick r:id="rId5">
                  <a:extLst>
                    <a:ext uri="{A12FA001-AC4F-418D-AE19-62706E023703}">
                      <ahyp:hlinkClr xmlns:ahyp="http://schemas.microsoft.com/office/drawing/2018/hyperlinkcolor" val="tx"/>
                    </a:ext>
                  </a:extLst>
                </a:hlinkClick>
              </a:rPr>
              <a:t>Expert Guidance: </a:t>
            </a:r>
            <a:r>
              <a:rPr lang="en-US" dirty="0">
                <a:hlinkClick r:id="rId5">
                  <a:extLst>
                    <a:ext uri="{A12FA001-AC4F-418D-AE19-62706E023703}">
                      <ahyp:hlinkClr xmlns:ahyp="http://schemas.microsoft.com/office/drawing/2018/hyperlinkcolor" val="tx"/>
                    </a:ext>
                  </a:extLst>
                </a:hlinkClick>
              </a:rPr>
              <a:t>Brandon Sanderson’s YouTube channel </a:t>
            </a:r>
            <a:r>
              <a:rPr lang="en-US" dirty="0"/>
              <a:t>(particularly </a:t>
            </a:r>
            <a:r>
              <a:rPr lang="en-US" dirty="0">
                <a:hlinkClick r:id="rId6">
                  <a:extLst>
                    <a:ext uri="{A12FA001-AC4F-418D-AE19-62706E023703}">
                      <ahyp:hlinkClr xmlns:ahyp="http://schemas.microsoft.com/office/drawing/2018/hyperlinkcolor" val="tx"/>
                    </a:ext>
                  </a:extLst>
                </a:hlinkClick>
              </a:rPr>
              <a:t>his lectures on writing</a:t>
            </a:r>
            <a:r>
              <a:rPr lang="en-US" dirty="0"/>
              <a:t>)</a:t>
            </a:r>
          </a:p>
          <a:p>
            <a:r>
              <a:rPr lang="en-US" b="1" dirty="0">
                <a:hlinkClick r:id="rId7">
                  <a:extLst>
                    <a:ext uri="{A12FA001-AC4F-418D-AE19-62706E023703}">
                      <ahyp:hlinkClr xmlns:ahyp="http://schemas.microsoft.com/office/drawing/2018/hyperlinkcolor" val="tx"/>
                    </a:ext>
                  </a:extLst>
                </a:hlinkClick>
              </a:rPr>
              <a:t>Industry Tool: </a:t>
            </a:r>
            <a:r>
              <a:rPr lang="en-US" dirty="0" err="1">
                <a:hlinkClick r:id="rId7">
                  <a:extLst>
                    <a:ext uri="{A12FA001-AC4F-418D-AE19-62706E023703}">
                      <ahyp:hlinkClr xmlns:ahyp="http://schemas.microsoft.com/office/drawing/2018/hyperlinkcolor" val="tx"/>
                    </a:ext>
                  </a:extLst>
                </a:hlinkClick>
              </a:rPr>
              <a:t>QueryTracker</a:t>
            </a:r>
            <a:endParaRPr lang="en-US" dirty="0"/>
          </a:p>
          <a:p>
            <a:r>
              <a:rPr lang="en-US" b="1" dirty="0">
                <a:hlinkClick r:id="rId8">
                  <a:extLst>
                    <a:ext uri="{A12FA001-AC4F-418D-AE19-62706E023703}">
                      <ahyp:hlinkClr xmlns:ahyp="http://schemas.microsoft.com/office/drawing/2018/hyperlinkcolor" val="tx"/>
                    </a:ext>
                  </a:extLst>
                </a:hlinkClick>
              </a:rPr>
              <a:t>Industry Tool: </a:t>
            </a:r>
            <a:r>
              <a:rPr lang="en-US" dirty="0">
                <a:hlinkClick r:id="rId8">
                  <a:extLst>
                    <a:ext uri="{A12FA001-AC4F-418D-AE19-62706E023703}">
                      <ahyp:hlinkClr xmlns:ahyp="http://schemas.microsoft.com/office/drawing/2018/hyperlinkcolor" val="tx"/>
                    </a:ext>
                  </a:extLst>
                </a:hlinkClick>
              </a:rPr>
              <a:t>MSWL</a:t>
            </a:r>
            <a:endParaRPr lang="en-US" dirty="0"/>
          </a:p>
          <a:p>
            <a:endParaRPr lang="en-US" dirty="0"/>
          </a:p>
          <a:p>
            <a:r>
              <a:rPr lang="en-US" b="1" dirty="0">
                <a:hlinkClick r:id="rId9">
                  <a:extLst>
                    <a:ext uri="{A12FA001-AC4F-418D-AE19-62706E023703}">
                      <ahyp:hlinkClr xmlns:ahyp="http://schemas.microsoft.com/office/drawing/2018/hyperlinkcolor" val="tx"/>
                    </a:ext>
                  </a:extLst>
                </a:hlinkClick>
              </a:rPr>
              <a:t>Industry Tool: </a:t>
            </a:r>
            <a:r>
              <a:rPr lang="en-US" dirty="0">
                <a:hlinkClick r:id="rId9">
                  <a:extLst>
                    <a:ext uri="{A12FA001-AC4F-418D-AE19-62706E023703}">
                      <ahyp:hlinkClr xmlns:ahyp="http://schemas.microsoft.com/office/drawing/2018/hyperlinkcolor" val="tx"/>
                    </a:ext>
                  </a:extLst>
                </a:hlinkClick>
              </a:rPr>
              <a:t>Publisher’s Marketplace</a:t>
            </a:r>
            <a:endParaRPr lang="en-US" b="1" dirty="0"/>
          </a:p>
          <a:p>
            <a:r>
              <a:rPr lang="en-US" b="1" dirty="0">
                <a:hlinkClick r:id="rId10">
                  <a:extLst>
                    <a:ext uri="{A12FA001-AC4F-418D-AE19-62706E023703}">
                      <ahyp:hlinkClr xmlns:ahyp="http://schemas.microsoft.com/office/drawing/2018/hyperlinkcolor" val="tx"/>
                    </a:ext>
                  </a:extLst>
                </a:hlinkClick>
              </a:rPr>
              <a:t>Social Media: </a:t>
            </a:r>
            <a:r>
              <a:rPr lang="en-US" dirty="0">
                <a:hlinkClick r:id="rId10">
                  <a:extLst>
                    <a:ext uri="{A12FA001-AC4F-418D-AE19-62706E023703}">
                      <ahyp:hlinkClr xmlns:ahyp="http://schemas.microsoft.com/office/drawing/2018/hyperlinkcolor" val="tx"/>
                    </a:ext>
                  </a:extLst>
                </a:hlinkClick>
              </a:rPr>
              <a:t>Twitter/X</a:t>
            </a:r>
            <a:r>
              <a:rPr lang="en-US" dirty="0"/>
              <a:t> (follow your favorite authors, the latest debut authors, and any agents you’re interested in)</a:t>
            </a:r>
          </a:p>
        </p:txBody>
      </p:sp>
      <p:sp>
        <p:nvSpPr>
          <p:cNvPr id="5" name="Slide Number Placeholder 4">
            <a:extLst>
              <a:ext uri="{FF2B5EF4-FFF2-40B4-BE49-F238E27FC236}">
                <a16:creationId xmlns:a16="http://schemas.microsoft.com/office/drawing/2014/main" id="{65CBCDBD-A03E-E987-B1B6-181C8ADE41F7}"/>
              </a:ext>
            </a:extLst>
          </p:cNvPr>
          <p:cNvSpPr>
            <a:spLocks noGrp="1"/>
          </p:cNvSpPr>
          <p:nvPr>
            <p:ph type="sldNum" sz="quarter" idx="12"/>
          </p:nvPr>
        </p:nvSpPr>
        <p:spPr/>
        <p:txBody>
          <a:bodyPr/>
          <a:lstStyle/>
          <a:p>
            <a:fld id="{B5CEABB6-07DC-46E8-9B57-56EC44A396E5}" type="slidenum">
              <a:rPr lang="en-US" smtClean="0"/>
              <a:pPr/>
              <a:t>46</a:t>
            </a:fld>
            <a:endParaRPr lang="en-US" dirty="0"/>
          </a:p>
        </p:txBody>
      </p:sp>
    </p:spTree>
    <p:extLst>
      <p:ext uri="{BB962C8B-B14F-4D97-AF65-F5344CB8AC3E}">
        <p14:creationId xmlns:p14="http://schemas.microsoft.com/office/powerpoint/2010/main" val="37658435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EE93-8585-46D4-A7EC-F184E317CB2E}"/>
              </a:ext>
            </a:extLst>
          </p:cNvPr>
          <p:cNvSpPr>
            <a:spLocks noGrp="1"/>
          </p:cNvSpPr>
          <p:nvPr>
            <p:ph type="ctrTitle"/>
          </p:nvPr>
        </p:nvSpPr>
        <p:spPr>
          <a:xfrm>
            <a:off x="5900245" y="544285"/>
            <a:ext cx="5528217" cy="2685383"/>
          </a:xfrm>
        </p:spPr>
        <p:txBody>
          <a:bodyPr/>
          <a:lstStyle/>
          <a:p>
            <a:r>
              <a:rPr lang="en-US" dirty="0"/>
              <a:t>THANK YOU</a:t>
            </a:r>
          </a:p>
        </p:txBody>
      </p:sp>
    </p:spTree>
    <p:extLst>
      <p:ext uri="{BB962C8B-B14F-4D97-AF65-F5344CB8AC3E}">
        <p14:creationId xmlns:p14="http://schemas.microsoft.com/office/powerpoint/2010/main" val="2436493926"/>
      </p:ext>
    </p:extLst>
  </p:cSld>
  <p:clrMapOvr>
    <a:masterClrMapping/>
  </p:clrMapOvr>
</p:sld>
</file>

<file path=ppt/theme/theme1.xml><?xml version="1.0" encoding="utf-8"?>
<a:theme xmlns:a="http://schemas.openxmlformats.org/drawingml/2006/main" name="Custom">
  <a:themeElements>
    <a:clrScheme name="Custom 74">
      <a:dk1>
        <a:sysClr val="windowText" lastClr="000000"/>
      </a:dk1>
      <a:lt1>
        <a:sysClr val="window" lastClr="FFFFFF"/>
      </a:lt1>
      <a:dk2>
        <a:srgbClr val="F8F0E3"/>
      </a:dk2>
      <a:lt2>
        <a:srgbClr val="E7E6E6"/>
      </a:lt2>
      <a:accent1>
        <a:srgbClr val="224E7F"/>
      </a:accent1>
      <a:accent2>
        <a:srgbClr val="385E88"/>
      </a:accent2>
      <a:accent3>
        <a:srgbClr val="AA2070"/>
      </a:accent3>
      <a:accent4>
        <a:srgbClr val="EC008C"/>
      </a:accent4>
      <a:accent5>
        <a:srgbClr val="582156"/>
      </a:accent5>
      <a:accent6>
        <a:srgbClr val="958EA2"/>
      </a:accent6>
      <a:hlink>
        <a:srgbClr val="0563C1"/>
      </a:hlink>
      <a:folHlink>
        <a:srgbClr val="954F72"/>
      </a:folHlink>
    </a:clrScheme>
    <a:fontScheme name="Custom 112">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33968143_Win32_SL_V3" id="{4DA6DF5E-F5DF-461D-8863-50E9C5721FD0}" vid="{BC6DDDB8-E14A-47D1-98C5-2C109624FD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65614A-92F9-4391-AC3D-F3F5B0704F99}">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18903D25-5BE2-4D9E-B7D8-BE1DCAE2DC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451406B-581B-4C29-A833-E33D8A6AB075}">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{36497E67-73B9-4BD2-B94B-7658FD929548}tf33968143_win32</Template>
  <TotalTime>443</TotalTime>
  <Words>4069</Words>
  <Application>Microsoft Office PowerPoint</Application>
  <PresentationFormat>Widescreen</PresentationFormat>
  <Paragraphs>309</Paragraphs>
  <Slides>47</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Avenir Next LT Pro</vt:lpstr>
      <vt:lpstr>Calibri</vt:lpstr>
      <vt:lpstr>Custom</vt:lpstr>
      <vt:lpstr>Agents and Querying</vt:lpstr>
      <vt:lpstr>Agenda</vt:lpstr>
      <vt:lpstr>My experience</vt:lpstr>
      <vt:lpstr>Getting Query-Ready</vt:lpstr>
      <vt:lpstr>Query Materials</vt:lpstr>
      <vt:lpstr>Blurb vs. Synopsis</vt:lpstr>
      <vt:lpstr>What is a Query Letter?</vt:lpstr>
      <vt:lpstr>Prepare the Manuscript</vt:lpstr>
      <vt:lpstr>Finding Agents</vt:lpstr>
      <vt:lpstr>Welcome to the jungle</vt:lpstr>
      <vt:lpstr>Disclaimer: Don’t get sucked in</vt:lpstr>
      <vt:lpstr>Get Ready for an Info Dump</vt:lpstr>
      <vt:lpstr>… and while you’re at it</vt:lpstr>
      <vt:lpstr>Okay, fine. but how do I find them?</vt:lpstr>
      <vt:lpstr>Best of all</vt:lpstr>
      <vt:lpstr>How do I know  who’s a good fit?</vt:lpstr>
      <vt:lpstr>Quick Note: Junior vs. Senior</vt:lpstr>
      <vt:lpstr>Doing the thing</vt:lpstr>
      <vt:lpstr>How  to do the thing</vt:lpstr>
      <vt:lpstr>Where  to do the thing</vt:lpstr>
      <vt:lpstr>What Do I Need  to do the thing</vt:lpstr>
      <vt:lpstr>When to do the thing</vt:lpstr>
      <vt:lpstr>Surviving the Query Trenches</vt:lpstr>
      <vt:lpstr>You did the thing</vt:lpstr>
      <vt:lpstr>Patience</vt:lpstr>
      <vt:lpstr>Fielding responses</vt:lpstr>
      <vt:lpstr>What Does CNR mean?</vt:lpstr>
      <vt:lpstr>Rejection sucks</vt:lpstr>
      <vt:lpstr>Form vs. Personalized Rejections</vt:lpstr>
      <vt:lpstr>Handling rejections</vt:lpstr>
      <vt:lpstr>Querying in Waves</vt:lpstr>
      <vt:lpstr>What about Requests?</vt:lpstr>
      <vt:lpstr>… and then?</vt:lpstr>
      <vt:lpstr>… or perhaps R&amp;R?</vt:lpstr>
      <vt:lpstr>… … OR?</vt:lpstr>
      <vt:lpstr>Life After Querying</vt:lpstr>
      <vt:lpstr>Let’s start with the unhappy conclusion</vt:lpstr>
      <vt:lpstr>Fielding offers</vt:lpstr>
      <vt:lpstr>The call</vt:lpstr>
      <vt:lpstr>Sound the alarm</vt:lpstr>
      <vt:lpstr>Signing the contract</vt:lpstr>
      <vt:lpstr>Now what?</vt:lpstr>
      <vt:lpstr>Patience</vt:lpstr>
      <vt:lpstr>Now it’s really out of your hands</vt:lpstr>
      <vt:lpstr>Where do you go from here?</vt:lpstr>
      <vt:lpstr>Okay, but that’s not the end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Agents and Querying</dc:title>
  <dc:creator>Alan Deeth</dc:creator>
  <cp:lastModifiedBy>Alan Deeth</cp:lastModifiedBy>
  <cp:revision>20</cp:revision>
  <dcterms:created xsi:type="dcterms:W3CDTF">2024-06-13T18:31:41Z</dcterms:created>
  <dcterms:modified xsi:type="dcterms:W3CDTF">2024-06-15T17:33:33Z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